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3" r:id="rId2"/>
    <p:sldMasterId id="2147483697" r:id="rId3"/>
    <p:sldMasterId id="2147483706" r:id="rId4"/>
  </p:sldMasterIdLst>
  <p:notesMasterIdLst>
    <p:notesMasterId r:id="rId19"/>
  </p:notesMasterIdLst>
  <p:handoutMasterIdLst>
    <p:handoutMasterId r:id="rId20"/>
  </p:handoutMasterIdLst>
  <p:sldIdLst>
    <p:sldId id="7763" r:id="rId5"/>
    <p:sldId id="7764" r:id="rId6"/>
    <p:sldId id="2147470579" r:id="rId7"/>
    <p:sldId id="2147470572" r:id="rId8"/>
    <p:sldId id="7747" r:id="rId9"/>
    <p:sldId id="2147470575" r:id="rId10"/>
    <p:sldId id="2147470576" r:id="rId11"/>
    <p:sldId id="2147470577" r:id="rId12"/>
    <p:sldId id="2147470578" r:id="rId13"/>
    <p:sldId id="7748" r:id="rId14"/>
    <p:sldId id="7761" r:id="rId15"/>
    <p:sldId id="2147470571" r:id="rId16"/>
    <p:sldId id="1386" r:id="rId17"/>
    <p:sldId id="21474705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Dudlicek" initials="JD" lastIdx="1" clrIdx="0">
    <p:extLst>
      <p:ext uri="{19B8F6BF-5375-455C-9EA6-DF929625EA0E}">
        <p15:presenceInfo xmlns:p15="http://schemas.microsoft.com/office/powerpoint/2012/main" userId="S::JDudlicek@nationalgrocers.org::5a4f43d7-6b82-45a5-87a8-c0d963447f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859" autoAdjust="0"/>
  </p:normalViewPr>
  <p:slideViewPr>
    <p:cSldViewPr snapToGrid="0" showGuides="1">
      <p:cViewPr varScale="1">
        <p:scale>
          <a:sx n="67" d="100"/>
          <a:sy n="67" d="100"/>
        </p:scale>
        <p:origin x="644" y="56"/>
      </p:cViewPr>
      <p:guideLst>
        <p:guide orient="horz" pos="2160"/>
        <p:guide pos="3840"/>
      </p:guideLst>
    </p:cSldViewPr>
  </p:slideViewPr>
  <p:notesTextViewPr>
    <p:cViewPr>
      <p:scale>
        <a:sx n="1" d="1"/>
        <a:sy n="1" d="1"/>
      </p:scale>
      <p:origin x="0" y="0"/>
    </p:cViewPr>
  </p:notesTextViewPr>
  <p:sorterViewPr>
    <p:cViewPr varScale="1">
      <p:scale>
        <a:sx n="1" d="1"/>
        <a:sy n="1" d="1"/>
      </p:scale>
      <p:origin x="0" y="-5046"/>
    </p:cViewPr>
  </p:sorterViewPr>
  <p:notesViewPr>
    <p:cSldViewPr snapToGrid="0">
      <p:cViewPr varScale="1">
        <p:scale>
          <a:sx n="55" d="100"/>
          <a:sy n="55" d="100"/>
        </p:scale>
        <p:origin x="127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3C5F2D-A798-42B6-AD1C-BB77EAF560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430BFF-F8A2-41FE-97EA-504B0BA3C8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366D10-4F2C-4E79-82B3-9A74B2D9C99B}" type="datetimeFigureOut">
              <a:rPr lang="en-US" smtClean="0"/>
              <a:t>2/19/2024</a:t>
            </a:fld>
            <a:endParaRPr lang="en-US"/>
          </a:p>
        </p:txBody>
      </p:sp>
      <p:sp>
        <p:nvSpPr>
          <p:cNvPr id="4" name="Footer Placeholder 3">
            <a:extLst>
              <a:ext uri="{FF2B5EF4-FFF2-40B4-BE49-F238E27FC236}">
                <a16:creationId xmlns:a16="http://schemas.microsoft.com/office/drawing/2014/main" id="{20EBA527-BBA0-468A-9BAF-BC905E1036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F55D16-6A8A-49BD-9156-A29AF4E972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D0395B-115C-4477-A18B-CB9160E042A5}" type="slidenum">
              <a:rPr lang="en-US" smtClean="0"/>
              <a:t>‹#›</a:t>
            </a:fld>
            <a:endParaRPr lang="en-US"/>
          </a:p>
        </p:txBody>
      </p:sp>
    </p:spTree>
    <p:extLst>
      <p:ext uri="{BB962C8B-B14F-4D97-AF65-F5344CB8AC3E}">
        <p14:creationId xmlns:p14="http://schemas.microsoft.com/office/powerpoint/2010/main" val="267748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A0C9A-FCE1-4800-BBEA-6931B7E0F7AE}"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34651-460C-433E-A915-2A27037DB70E}" type="slidenum">
              <a:rPr lang="en-US" smtClean="0"/>
              <a:t>‹#›</a:t>
            </a:fld>
            <a:endParaRPr lang="en-US"/>
          </a:p>
        </p:txBody>
      </p:sp>
    </p:spTree>
    <p:extLst>
      <p:ext uri="{BB962C8B-B14F-4D97-AF65-F5344CB8AC3E}">
        <p14:creationId xmlns:p14="http://schemas.microsoft.com/office/powerpoint/2010/main" val="287750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4232F-EE57-4B46-A762-62F9499BCA71}" type="slidenum">
              <a:rPr lang="en-US" smtClean="0"/>
              <a:pPr/>
              <a:t>1</a:t>
            </a:fld>
            <a:endParaRPr lang="en-US" dirty="0"/>
          </a:p>
        </p:txBody>
      </p:sp>
    </p:spTree>
    <p:extLst>
      <p:ext uri="{BB962C8B-B14F-4D97-AF65-F5344CB8AC3E}">
        <p14:creationId xmlns:p14="http://schemas.microsoft.com/office/powerpoint/2010/main" val="272025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4232F-EE57-4B46-A762-62F9499BCA7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48488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12/15 updated</a:t>
            </a:r>
          </a:p>
        </p:txBody>
      </p:sp>
      <p:sp>
        <p:nvSpPr>
          <p:cNvPr id="4" name="Slide Number Placeholder 3"/>
          <p:cNvSpPr>
            <a:spLocks noGrp="1"/>
          </p:cNvSpPr>
          <p:nvPr>
            <p:ph type="sldNum" sz="quarter" idx="5"/>
          </p:nvPr>
        </p:nvSpPr>
        <p:spPr/>
        <p:txBody>
          <a:bodyPr/>
          <a:lstStyle/>
          <a:p>
            <a:fld id="{6EB34651-460C-433E-A915-2A27037DB70E}" type="slidenum">
              <a:rPr lang="en-US" smtClean="0"/>
              <a:t>12</a:t>
            </a:fld>
            <a:endParaRPr lang="en-US"/>
          </a:p>
        </p:txBody>
      </p:sp>
    </p:spTree>
    <p:extLst>
      <p:ext uri="{BB962C8B-B14F-4D97-AF65-F5344CB8AC3E}">
        <p14:creationId xmlns:p14="http://schemas.microsoft.com/office/powerpoint/2010/main" val="272235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073A7D-C906-44E6-9A34-73343DCB0DA2}" type="slidenum">
              <a:rPr kumimoji="0" lang="en-US" sz="13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325133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rimar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8CFA96C-E417-4655-BE44-DDF446E6BC2E}"/>
              </a:ext>
            </a:extLst>
          </p:cNvPr>
          <p:cNvSpPr>
            <a:spLocks noGrp="1"/>
          </p:cNvSpPr>
          <p:nvPr>
            <p:ph type="ctrTitle"/>
          </p:nvPr>
        </p:nvSpPr>
        <p:spPr>
          <a:xfrm>
            <a:off x="1" y="2226366"/>
            <a:ext cx="12192000" cy="1540564"/>
          </a:xfrm>
          <a:prstGeom prst="rect">
            <a:avLst/>
          </a:prstGeom>
        </p:spPr>
        <p:txBody>
          <a:bodyPr/>
          <a:lstStyle>
            <a:lvl1pPr algn="ctr">
              <a:defRPr sz="4800" b="1" baseline="0">
                <a:solidFill>
                  <a:schemeClr val="accent2"/>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ECC21D4B-80AC-4BB2-9CD4-654992D2E35B}"/>
              </a:ext>
            </a:extLst>
          </p:cNvPr>
          <p:cNvSpPr>
            <a:spLocks noGrp="1"/>
          </p:cNvSpPr>
          <p:nvPr>
            <p:ph type="subTitle" idx="1"/>
          </p:nvPr>
        </p:nvSpPr>
        <p:spPr>
          <a:xfrm>
            <a:off x="0" y="4071871"/>
            <a:ext cx="12191999" cy="990600"/>
          </a:xfrm>
        </p:spPr>
        <p:txBody>
          <a:bodyPr/>
          <a:lstStyle>
            <a:lvl1pPr marL="0" indent="0" algn="ctr">
              <a:buNone/>
              <a:defRPr b="1">
                <a:solidFill>
                  <a:srgbClr val="628FCB"/>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65B817C6-F7EB-425D-85C5-A0277C9EB961}"/>
              </a:ext>
            </a:extLst>
          </p:cNvPr>
          <p:cNvSpPr/>
          <p:nvPr userDrawn="1"/>
        </p:nvSpPr>
        <p:spPr>
          <a:xfrm>
            <a:off x="0" y="5981058"/>
            <a:ext cx="12192001" cy="876941"/>
          </a:xfrm>
          <a:prstGeom prst="rect">
            <a:avLst/>
          </a:prstGeom>
          <a:solidFill>
            <a:srgbClr val="16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REPOSITRAK.COM</a:t>
            </a:r>
          </a:p>
        </p:txBody>
      </p:sp>
      <p:sp>
        <p:nvSpPr>
          <p:cNvPr id="12" name="Rectangle 11">
            <a:extLst>
              <a:ext uri="{FF2B5EF4-FFF2-40B4-BE49-F238E27FC236}">
                <a16:creationId xmlns:a16="http://schemas.microsoft.com/office/drawing/2014/main" id="{6B935624-2076-4F1E-BE49-3750EA5DA1A7}"/>
              </a:ext>
            </a:extLst>
          </p:cNvPr>
          <p:cNvSpPr/>
          <p:nvPr userDrawn="1"/>
        </p:nvSpPr>
        <p:spPr>
          <a:xfrm>
            <a:off x="0" y="5845013"/>
            <a:ext cx="12192000" cy="136046"/>
          </a:xfrm>
          <a:prstGeom prst="rect">
            <a:avLst/>
          </a:prstGeom>
          <a:solidFill>
            <a:srgbClr val="609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Open Sans" panose="020B0606030504020204" pitchFamily="34" charset="0"/>
            </a:endParaRPr>
          </a:p>
        </p:txBody>
      </p:sp>
    </p:spTree>
    <p:extLst>
      <p:ext uri="{BB962C8B-B14F-4D97-AF65-F5344CB8AC3E}">
        <p14:creationId xmlns:p14="http://schemas.microsoft.com/office/powerpoint/2010/main" val="22104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88E9-65EC-9FBB-021A-E61518A6A317}"/>
              </a:ext>
            </a:extLst>
          </p:cNvPr>
          <p:cNvSpPr>
            <a:spLocks noGrp="1"/>
          </p:cNvSpPr>
          <p:nvPr>
            <p:ph type="title"/>
          </p:nvPr>
        </p:nvSpPr>
        <p:spPr>
          <a:xfrm>
            <a:off x="831850" y="1709738"/>
            <a:ext cx="10515600" cy="2852737"/>
          </a:xfrm>
        </p:spPr>
        <p:txBody>
          <a:bodyPr anchor="b"/>
          <a:lstStyle>
            <a:lvl1pPr>
              <a:defRPr sz="6000">
                <a:latin typeface="Open Sans" panose="020B06060305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B7864B6-6C8D-A805-3348-27C9E588FE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5AF22F0-A948-883C-AE1D-B9041922BB32}"/>
              </a:ext>
            </a:extLst>
          </p:cNvPr>
          <p:cNvSpPr>
            <a:spLocks noGrp="1"/>
          </p:cNvSpPr>
          <p:nvPr>
            <p:ph type="dt" sz="half" idx="10"/>
          </p:nvPr>
        </p:nvSpPr>
        <p:spPr/>
        <p:txBody>
          <a:bodyPr/>
          <a:lstStyle>
            <a:lvl1pPr>
              <a:defRPr>
                <a:latin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E9A84C40-849E-AC08-6E83-F96A0ECEE0B2}"/>
              </a:ext>
            </a:extLst>
          </p:cNvPr>
          <p:cNvSpPr>
            <a:spLocks noGrp="1"/>
          </p:cNvSpPr>
          <p:nvPr>
            <p:ph type="ftr" sz="quarter" idx="11"/>
          </p:nvPr>
        </p:nvSpPr>
        <p:spPr/>
        <p:txBody>
          <a:bodyPr/>
          <a:lstStyle>
            <a:lvl1pPr>
              <a:defRPr>
                <a:latin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97FBED29-D3A6-B234-06C6-1001650A7114}"/>
              </a:ext>
            </a:extLst>
          </p:cNvPr>
          <p:cNvSpPr>
            <a:spLocks noGrp="1"/>
          </p:cNvSpPr>
          <p:nvPr>
            <p:ph type="sldNum" sz="quarter" idx="12"/>
          </p:nvPr>
        </p:nvSpPr>
        <p:spPr/>
        <p:txBody>
          <a:bodyPr/>
          <a:lstStyle>
            <a:lvl1pPr>
              <a:defRPr>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58103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BD66-DB57-DBB0-C5F0-1D45F245F615}"/>
              </a:ext>
            </a:extLst>
          </p:cNvPr>
          <p:cNvSpPr>
            <a:spLocks noGrp="1"/>
          </p:cNvSpPr>
          <p:nvPr>
            <p:ph type="title"/>
          </p:nvPr>
        </p:nvSpPr>
        <p:spPr/>
        <p:txBody>
          <a:bodyPr/>
          <a:lstStyle>
            <a:lvl1pPr>
              <a:defRPr>
                <a:latin typeface="Open Sans" panose="020B06060305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0581D5-75D8-01BE-84A9-3F5A37377EE1}"/>
              </a:ext>
            </a:extLst>
          </p:cNvPr>
          <p:cNvSpPr>
            <a:spLocks noGrp="1"/>
          </p:cNvSpPr>
          <p:nvPr>
            <p:ph sz="half" idx="1"/>
          </p:nvPr>
        </p:nvSpPr>
        <p:spPr>
          <a:xfrm>
            <a:off x="838200" y="1825625"/>
            <a:ext cx="5181600" cy="4351338"/>
          </a:xfrm>
        </p:spPr>
        <p:txBody>
          <a:bodyPr/>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80FA979-AEF2-3257-4115-20D4073A77E4}"/>
              </a:ext>
            </a:extLst>
          </p:cNvPr>
          <p:cNvSpPr>
            <a:spLocks noGrp="1"/>
          </p:cNvSpPr>
          <p:nvPr>
            <p:ph sz="half" idx="2"/>
          </p:nvPr>
        </p:nvSpPr>
        <p:spPr>
          <a:xfrm>
            <a:off x="6172200" y="1825625"/>
            <a:ext cx="5181600" cy="4351338"/>
          </a:xfrm>
        </p:spPr>
        <p:txBody>
          <a:bodyPr/>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B2709E3-840A-3627-3E97-B70BBB6D2155}"/>
              </a:ext>
            </a:extLst>
          </p:cNvPr>
          <p:cNvSpPr>
            <a:spLocks noGrp="1"/>
          </p:cNvSpPr>
          <p:nvPr>
            <p:ph type="dt" sz="half" idx="10"/>
          </p:nvPr>
        </p:nvSpPr>
        <p:spPr/>
        <p:txBody>
          <a:bodyPr/>
          <a:lstStyle>
            <a:lvl1pPr>
              <a:defRPr>
                <a:latin typeface="Open Sans" panose="020B0606030504020204" pitchFamily="34" charset="0"/>
              </a:defRPr>
            </a:lvl1pPr>
          </a:lstStyle>
          <a:p>
            <a:endParaRPr lang="en-US" dirty="0"/>
          </a:p>
        </p:txBody>
      </p:sp>
      <p:sp>
        <p:nvSpPr>
          <p:cNvPr id="6" name="Footer Placeholder 5">
            <a:extLst>
              <a:ext uri="{FF2B5EF4-FFF2-40B4-BE49-F238E27FC236}">
                <a16:creationId xmlns:a16="http://schemas.microsoft.com/office/drawing/2014/main" id="{A1FAC3AE-8683-CAD6-01A4-4F9A0B42C8E3}"/>
              </a:ext>
            </a:extLst>
          </p:cNvPr>
          <p:cNvSpPr>
            <a:spLocks noGrp="1"/>
          </p:cNvSpPr>
          <p:nvPr>
            <p:ph type="ftr" sz="quarter" idx="11"/>
          </p:nvPr>
        </p:nvSpPr>
        <p:spPr/>
        <p:txBody>
          <a:bodyPr/>
          <a:lstStyle>
            <a:lvl1pPr>
              <a:defRPr>
                <a:latin typeface="Open Sans" panose="020B0606030504020204" pitchFamily="34" charset="0"/>
              </a:defRPr>
            </a:lvl1pPr>
          </a:lstStyle>
          <a:p>
            <a:endParaRPr lang="en-US" dirty="0"/>
          </a:p>
        </p:txBody>
      </p:sp>
      <p:sp>
        <p:nvSpPr>
          <p:cNvPr id="7" name="Slide Number Placeholder 6">
            <a:extLst>
              <a:ext uri="{FF2B5EF4-FFF2-40B4-BE49-F238E27FC236}">
                <a16:creationId xmlns:a16="http://schemas.microsoft.com/office/drawing/2014/main" id="{241C04FF-F8E9-8F8D-EBA0-76F588444312}"/>
              </a:ext>
            </a:extLst>
          </p:cNvPr>
          <p:cNvSpPr>
            <a:spLocks noGrp="1"/>
          </p:cNvSpPr>
          <p:nvPr>
            <p:ph type="sldNum" sz="quarter" idx="12"/>
          </p:nvPr>
        </p:nvSpPr>
        <p:spPr/>
        <p:txBody>
          <a:bodyPr/>
          <a:lstStyle>
            <a:lvl1pPr>
              <a:defRPr>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24043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6E05-3911-DE05-00E4-1C4820DF7A41}"/>
              </a:ext>
            </a:extLst>
          </p:cNvPr>
          <p:cNvSpPr>
            <a:spLocks noGrp="1"/>
          </p:cNvSpPr>
          <p:nvPr>
            <p:ph type="title"/>
          </p:nvPr>
        </p:nvSpPr>
        <p:spPr>
          <a:xfrm>
            <a:off x="839788" y="365125"/>
            <a:ext cx="10515600" cy="1325563"/>
          </a:xfrm>
        </p:spPr>
        <p:txBody>
          <a:bodyPr/>
          <a:lstStyle>
            <a:lvl1pPr>
              <a:defRPr>
                <a:latin typeface="Open Sans" panose="020B06060305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20960D6-03E5-23D0-D6F4-AA3B29127C8F}"/>
              </a:ext>
            </a:extLst>
          </p:cNvPr>
          <p:cNvSpPr>
            <a:spLocks noGrp="1"/>
          </p:cNvSpPr>
          <p:nvPr>
            <p:ph type="body" idx="1"/>
          </p:nvPr>
        </p:nvSpPr>
        <p:spPr>
          <a:xfrm>
            <a:off x="839788" y="1681163"/>
            <a:ext cx="5157787" cy="823912"/>
          </a:xfrm>
        </p:spPr>
        <p:txBody>
          <a:bodyPr anchor="b"/>
          <a:lstStyle>
            <a:lvl1pPr marL="0" indent="0">
              <a:buNone/>
              <a:defRPr sz="2400" b="1">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A78AD3E-9F8A-81E1-954C-BF2FA7A15679}"/>
              </a:ext>
            </a:extLst>
          </p:cNvPr>
          <p:cNvSpPr>
            <a:spLocks noGrp="1"/>
          </p:cNvSpPr>
          <p:nvPr>
            <p:ph sz="half" idx="2"/>
          </p:nvPr>
        </p:nvSpPr>
        <p:spPr>
          <a:xfrm>
            <a:off x="839788" y="2505075"/>
            <a:ext cx="5157787" cy="3684588"/>
          </a:xfrm>
        </p:spPr>
        <p:txBody>
          <a:bodyPr/>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C328ED-DC3B-B376-B308-EEA2966D0ABF}"/>
              </a:ext>
            </a:extLst>
          </p:cNvPr>
          <p:cNvSpPr>
            <a:spLocks noGrp="1"/>
          </p:cNvSpPr>
          <p:nvPr>
            <p:ph type="body" sz="quarter" idx="3"/>
          </p:nvPr>
        </p:nvSpPr>
        <p:spPr>
          <a:xfrm>
            <a:off x="6172200" y="1681163"/>
            <a:ext cx="5183188" cy="823912"/>
          </a:xfrm>
        </p:spPr>
        <p:txBody>
          <a:bodyPr anchor="b"/>
          <a:lstStyle>
            <a:lvl1pPr marL="0" indent="0">
              <a:buNone/>
              <a:defRPr sz="2400" b="1">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B5D5EA7-853C-B94C-0D62-A6E5CF1A5803}"/>
              </a:ext>
            </a:extLst>
          </p:cNvPr>
          <p:cNvSpPr>
            <a:spLocks noGrp="1"/>
          </p:cNvSpPr>
          <p:nvPr>
            <p:ph sz="quarter" idx="4"/>
          </p:nvPr>
        </p:nvSpPr>
        <p:spPr>
          <a:xfrm>
            <a:off x="6172200" y="2505075"/>
            <a:ext cx="5183188" cy="3684588"/>
          </a:xfrm>
        </p:spPr>
        <p:txBody>
          <a:bodyPr/>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EB099F6-8650-2DB6-680D-6606F936A407}"/>
              </a:ext>
            </a:extLst>
          </p:cNvPr>
          <p:cNvSpPr>
            <a:spLocks noGrp="1"/>
          </p:cNvSpPr>
          <p:nvPr>
            <p:ph type="dt" sz="half" idx="10"/>
          </p:nvPr>
        </p:nvSpPr>
        <p:spPr/>
        <p:txBody>
          <a:bodyPr/>
          <a:lstStyle>
            <a:lvl1pPr>
              <a:defRPr>
                <a:latin typeface="Open Sans" panose="020B0606030504020204" pitchFamily="34" charset="0"/>
              </a:defRPr>
            </a:lvl1pPr>
          </a:lstStyle>
          <a:p>
            <a:endParaRPr lang="en-US" dirty="0"/>
          </a:p>
        </p:txBody>
      </p:sp>
      <p:sp>
        <p:nvSpPr>
          <p:cNvPr id="8" name="Footer Placeholder 7">
            <a:extLst>
              <a:ext uri="{FF2B5EF4-FFF2-40B4-BE49-F238E27FC236}">
                <a16:creationId xmlns:a16="http://schemas.microsoft.com/office/drawing/2014/main" id="{BF8E220E-9F37-2B51-297C-1E1165A33F3E}"/>
              </a:ext>
            </a:extLst>
          </p:cNvPr>
          <p:cNvSpPr>
            <a:spLocks noGrp="1"/>
          </p:cNvSpPr>
          <p:nvPr>
            <p:ph type="ftr" sz="quarter" idx="11"/>
          </p:nvPr>
        </p:nvSpPr>
        <p:spPr/>
        <p:txBody>
          <a:bodyPr/>
          <a:lstStyle>
            <a:lvl1pPr>
              <a:defRPr>
                <a:latin typeface="Open Sans" panose="020B0606030504020204" pitchFamily="34" charset="0"/>
              </a:defRPr>
            </a:lvl1pPr>
          </a:lstStyle>
          <a:p>
            <a:endParaRPr lang="en-US" dirty="0"/>
          </a:p>
        </p:txBody>
      </p:sp>
      <p:sp>
        <p:nvSpPr>
          <p:cNvPr id="9" name="Slide Number Placeholder 8">
            <a:extLst>
              <a:ext uri="{FF2B5EF4-FFF2-40B4-BE49-F238E27FC236}">
                <a16:creationId xmlns:a16="http://schemas.microsoft.com/office/drawing/2014/main" id="{503EE554-7E98-D99F-9CBF-88B6954129A5}"/>
              </a:ext>
            </a:extLst>
          </p:cNvPr>
          <p:cNvSpPr>
            <a:spLocks noGrp="1"/>
          </p:cNvSpPr>
          <p:nvPr>
            <p:ph type="sldNum" sz="quarter" idx="12"/>
          </p:nvPr>
        </p:nvSpPr>
        <p:spPr/>
        <p:txBody>
          <a:bodyPr/>
          <a:lstStyle>
            <a:lvl1pPr>
              <a:defRPr>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21203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DEE3-E3CE-9EAE-635F-2EA06FBA4851}"/>
              </a:ext>
            </a:extLst>
          </p:cNvPr>
          <p:cNvSpPr>
            <a:spLocks noGrp="1"/>
          </p:cNvSpPr>
          <p:nvPr>
            <p:ph type="title"/>
          </p:nvPr>
        </p:nvSpPr>
        <p:spPr/>
        <p:txBody>
          <a:bodyPr/>
          <a:lstStyle>
            <a:lvl1pPr>
              <a:defRPr>
                <a:latin typeface="Open Sans" panose="020B0606030504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0D054A5A-27C7-A976-59E3-C71909F841DA}"/>
              </a:ext>
            </a:extLst>
          </p:cNvPr>
          <p:cNvSpPr>
            <a:spLocks noGrp="1"/>
          </p:cNvSpPr>
          <p:nvPr>
            <p:ph type="dt" sz="half" idx="10"/>
          </p:nvPr>
        </p:nvSpPr>
        <p:spPr/>
        <p:txBody>
          <a:bodyPr/>
          <a:lstStyle>
            <a:lvl1pPr>
              <a:defRPr>
                <a:latin typeface="Open Sans" panose="020B0606030504020204" pitchFamily="34" charset="0"/>
              </a:defRPr>
            </a:lvl1pPr>
          </a:lstStyle>
          <a:p>
            <a:endParaRPr lang="en-US" dirty="0"/>
          </a:p>
        </p:txBody>
      </p:sp>
      <p:sp>
        <p:nvSpPr>
          <p:cNvPr id="4" name="Footer Placeholder 3">
            <a:extLst>
              <a:ext uri="{FF2B5EF4-FFF2-40B4-BE49-F238E27FC236}">
                <a16:creationId xmlns:a16="http://schemas.microsoft.com/office/drawing/2014/main" id="{A4670F43-82F7-0557-1B0F-B55D8A79A23E}"/>
              </a:ext>
            </a:extLst>
          </p:cNvPr>
          <p:cNvSpPr>
            <a:spLocks noGrp="1"/>
          </p:cNvSpPr>
          <p:nvPr>
            <p:ph type="ftr" sz="quarter" idx="11"/>
          </p:nvPr>
        </p:nvSpPr>
        <p:spPr/>
        <p:txBody>
          <a:bodyPr/>
          <a:lstStyle>
            <a:lvl1pPr>
              <a:defRPr>
                <a:latin typeface="Open Sans" panose="020B0606030504020204" pitchFamily="34" charset="0"/>
              </a:defRPr>
            </a:lvl1pPr>
          </a:lstStyle>
          <a:p>
            <a:endParaRPr lang="en-US" dirty="0"/>
          </a:p>
        </p:txBody>
      </p:sp>
      <p:sp>
        <p:nvSpPr>
          <p:cNvPr id="5" name="Slide Number Placeholder 4">
            <a:extLst>
              <a:ext uri="{FF2B5EF4-FFF2-40B4-BE49-F238E27FC236}">
                <a16:creationId xmlns:a16="http://schemas.microsoft.com/office/drawing/2014/main" id="{05E81840-08DE-07B5-5338-0187714B153E}"/>
              </a:ext>
            </a:extLst>
          </p:cNvPr>
          <p:cNvSpPr>
            <a:spLocks noGrp="1"/>
          </p:cNvSpPr>
          <p:nvPr>
            <p:ph type="sldNum" sz="quarter" idx="12"/>
          </p:nvPr>
        </p:nvSpPr>
        <p:spPr/>
        <p:txBody>
          <a:bodyPr/>
          <a:lstStyle>
            <a:lvl1pPr>
              <a:defRPr>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2393815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797097-74DA-4E54-797D-D119D779B648}"/>
              </a:ext>
            </a:extLst>
          </p:cNvPr>
          <p:cNvSpPr/>
          <p:nvPr userDrawn="1"/>
        </p:nvSpPr>
        <p:spPr>
          <a:xfrm>
            <a:off x="0" y="0"/>
            <a:ext cx="302768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7" name="Text Placeholder 6">
            <a:extLst>
              <a:ext uri="{FF2B5EF4-FFF2-40B4-BE49-F238E27FC236}">
                <a16:creationId xmlns:a16="http://schemas.microsoft.com/office/drawing/2014/main" id="{CAB76F3F-ECC7-7444-1529-2A2F6A89C428}"/>
              </a:ext>
            </a:extLst>
          </p:cNvPr>
          <p:cNvSpPr>
            <a:spLocks noGrp="1"/>
          </p:cNvSpPr>
          <p:nvPr>
            <p:ph type="body" sz="quarter" idx="13"/>
          </p:nvPr>
        </p:nvSpPr>
        <p:spPr>
          <a:xfrm>
            <a:off x="208280" y="1680528"/>
            <a:ext cx="2555240" cy="4943792"/>
          </a:xfrm>
        </p:spPr>
        <p:txBody>
          <a:bodyPr/>
          <a:lstStyle>
            <a:lvl1pPr>
              <a:defRPr>
                <a:latin typeface="Open Sans" panose="020B0606030504020204" pitchFamily="34" charset="0"/>
              </a:defRPr>
            </a:lvl1pPr>
          </a:lstStyle>
          <a:p>
            <a:pPr lvl="0"/>
            <a:r>
              <a:rPr lang="en-US" dirty="0"/>
              <a:t>Click to edit Master text styles</a:t>
            </a:r>
          </a:p>
        </p:txBody>
      </p:sp>
      <p:sp>
        <p:nvSpPr>
          <p:cNvPr id="11" name="Title 1">
            <a:extLst>
              <a:ext uri="{FF2B5EF4-FFF2-40B4-BE49-F238E27FC236}">
                <a16:creationId xmlns:a16="http://schemas.microsoft.com/office/drawing/2014/main" id="{583D34B3-25DD-89E5-D670-A03CF6AA93A3}"/>
              </a:ext>
            </a:extLst>
          </p:cNvPr>
          <p:cNvSpPr>
            <a:spLocks noGrp="1"/>
          </p:cNvSpPr>
          <p:nvPr>
            <p:ph type="title"/>
          </p:nvPr>
        </p:nvSpPr>
        <p:spPr>
          <a:xfrm>
            <a:off x="3261360" y="354965"/>
            <a:ext cx="8092440" cy="1325563"/>
          </a:xfrm>
        </p:spPr>
        <p:txBody>
          <a:bodyPr/>
          <a:lstStyle>
            <a:lvl1pPr>
              <a:defRPr>
                <a:latin typeface="Open Sans" panose="020B0606030504020204" pitchFamily="34" charset="0"/>
              </a:defRPr>
            </a:lvl1pPr>
          </a:lstStyle>
          <a:p>
            <a:endParaRPr lang="en-US" dirty="0"/>
          </a:p>
        </p:txBody>
      </p:sp>
      <p:sp>
        <p:nvSpPr>
          <p:cNvPr id="12" name="Content Placeholder 2">
            <a:extLst>
              <a:ext uri="{FF2B5EF4-FFF2-40B4-BE49-F238E27FC236}">
                <a16:creationId xmlns:a16="http://schemas.microsoft.com/office/drawing/2014/main" id="{16E893C1-10D2-C1F8-561E-4C7523E0B760}"/>
              </a:ext>
            </a:extLst>
          </p:cNvPr>
          <p:cNvSpPr>
            <a:spLocks noGrp="1"/>
          </p:cNvSpPr>
          <p:nvPr>
            <p:ph idx="1"/>
          </p:nvPr>
        </p:nvSpPr>
        <p:spPr>
          <a:xfrm>
            <a:off x="3261360" y="2123440"/>
            <a:ext cx="8094028" cy="4232910"/>
          </a:xfrm>
        </p:spPr>
        <p:txBody>
          <a:bodyPr/>
          <a:lstStyle>
            <a:lvl1pPr>
              <a:defRPr sz="3200">
                <a:latin typeface="Open Sans" panose="020B0606030504020204" pitchFamily="34" charset="0"/>
              </a:defRPr>
            </a:lvl1pPr>
            <a:lvl2pPr marL="914400" indent="-457200">
              <a:buFont typeface="Courier New" panose="02070309020205020404" pitchFamily="49" charset="0"/>
              <a:buChar char="o"/>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a:p>
            <a:pPr lvl="0"/>
            <a:endParaRPr lang="en-US" dirty="0"/>
          </a:p>
          <a:p>
            <a:pPr lvl="0"/>
            <a:endParaRPr lang="en-US" dirty="0"/>
          </a:p>
        </p:txBody>
      </p:sp>
      <p:cxnSp>
        <p:nvCxnSpPr>
          <p:cNvPr id="2" name="Straight Connector 1">
            <a:extLst>
              <a:ext uri="{FF2B5EF4-FFF2-40B4-BE49-F238E27FC236}">
                <a16:creationId xmlns:a16="http://schemas.microsoft.com/office/drawing/2014/main" id="{6F0D8048-8A53-FAD0-AD55-D93054B5A525}"/>
              </a:ext>
            </a:extLst>
          </p:cNvPr>
          <p:cNvCxnSpPr>
            <a:cxnSpLocks/>
          </p:cNvCxnSpPr>
          <p:nvPr userDrawn="1"/>
        </p:nvCxnSpPr>
        <p:spPr>
          <a:xfrm>
            <a:off x="11576650" y="6233160"/>
            <a:ext cx="0" cy="3651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113DF9E-A95D-A5EA-AFDD-07ADDDE2F24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405294" y="6261539"/>
            <a:ext cx="1014984" cy="411877"/>
          </a:xfrm>
          <a:prstGeom prst="rect">
            <a:avLst/>
          </a:prstGeom>
        </p:spPr>
      </p:pic>
      <p:sp>
        <p:nvSpPr>
          <p:cNvPr id="6" name="Slide Number Placeholder 1">
            <a:extLst>
              <a:ext uri="{FF2B5EF4-FFF2-40B4-BE49-F238E27FC236}">
                <a16:creationId xmlns:a16="http://schemas.microsoft.com/office/drawing/2014/main" id="{44A1B0C0-9730-A173-6C76-0A796B51F8C7}"/>
              </a:ext>
            </a:extLst>
          </p:cNvPr>
          <p:cNvSpPr>
            <a:spLocks noGrp="1"/>
          </p:cNvSpPr>
          <p:nvPr>
            <p:ph type="sldNum" sz="quarter" idx="4"/>
          </p:nvPr>
        </p:nvSpPr>
        <p:spPr>
          <a:xfrm>
            <a:off x="10897406" y="6291188"/>
            <a:ext cx="1045744" cy="317066"/>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0AA6C7E3-9133-4E7E-9429-0D08B42A57C7}" type="slidenum">
              <a:rPr lang="en-US" smtClean="0"/>
              <a:pPr/>
              <a:t>‹#›</a:t>
            </a:fld>
            <a:endParaRPr lang="en-US" dirty="0"/>
          </a:p>
        </p:txBody>
      </p:sp>
    </p:spTree>
    <p:extLst>
      <p:ext uri="{BB962C8B-B14F-4D97-AF65-F5344CB8AC3E}">
        <p14:creationId xmlns:p14="http://schemas.microsoft.com/office/powerpoint/2010/main" val="354355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261F-D79B-2224-7E1E-000B17BBDD54}"/>
              </a:ext>
            </a:extLst>
          </p:cNvPr>
          <p:cNvSpPr>
            <a:spLocks noGrp="1"/>
          </p:cNvSpPr>
          <p:nvPr>
            <p:ph type="title"/>
          </p:nvPr>
        </p:nvSpPr>
        <p:spPr>
          <a:xfrm>
            <a:off x="839788" y="457200"/>
            <a:ext cx="3932237" cy="1600200"/>
          </a:xfrm>
        </p:spPr>
        <p:txBody>
          <a:bodyPr anchor="b"/>
          <a:lstStyle>
            <a:lvl1pPr>
              <a:defRPr sz="3200">
                <a:latin typeface="Open Sans" panose="020B06060305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8D4EDC4-7B5F-48A6-E685-743DC243BF45}"/>
              </a:ext>
            </a:extLst>
          </p:cNvPr>
          <p:cNvSpPr>
            <a:spLocks noGrp="1"/>
          </p:cNvSpPr>
          <p:nvPr>
            <p:ph idx="1"/>
          </p:nvPr>
        </p:nvSpPr>
        <p:spPr>
          <a:xfrm>
            <a:off x="5183188" y="987425"/>
            <a:ext cx="6172200" cy="4873625"/>
          </a:xfrm>
        </p:spPr>
        <p:txBody>
          <a:bodyPr/>
          <a:lstStyle>
            <a:lvl1pPr>
              <a:defRPr sz="3200">
                <a:latin typeface="Open Sans" panose="020B0606030504020204" pitchFamily="34" charset="0"/>
              </a:defRPr>
            </a:lvl1pPr>
            <a:lvl2pPr>
              <a:defRPr sz="2800">
                <a:latin typeface="Open Sans" panose="020B0606030504020204" pitchFamily="34" charset="0"/>
              </a:defRPr>
            </a:lvl2pPr>
            <a:lvl3pPr>
              <a:defRPr sz="2400">
                <a:latin typeface="Open Sans" panose="020B0606030504020204" pitchFamily="34" charset="0"/>
              </a:defRPr>
            </a:lvl3pPr>
            <a:lvl4pPr>
              <a:defRPr sz="2000">
                <a:latin typeface="Open Sans" panose="020B0606030504020204" pitchFamily="34" charset="0"/>
              </a:defRPr>
            </a:lvl4pPr>
            <a:lvl5pPr>
              <a:defRPr sz="2000">
                <a:latin typeface="Open Sans" panose="020B06060305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8377A92-5601-E8D9-7DD0-36646E673E8A}"/>
              </a:ext>
            </a:extLst>
          </p:cNvPr>
          <p:cNvSpPr>
            <a:spLocks noGrp="1"/>
          </p:cNvSpPr>
          <p:nvPr>
            <p:ph type="body" sz="half" idx="2"/>
          </p:nvPr>
        </p:nvSpPr>
        <p:spPr>
          <a:xfrm>
            <a:off x="839788" y="2057400"/>
            <a:ext cx="3932237" cy="3811588"/>
          </a:xfrm>
        </p:spPr>
        <p:txBody>
          <a:bodyPr/>
          <a:lstStyle>
            <a:lvl1pPr marL="0" indent="0">
              <a:buNone/>
              <a:defRPr sz="160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579E358-10B7-02D9-02B7-F94BC330F2BF}"/>
              </a:ext>
            </a:extLst>
          </p:cNvPr>
          <p:cNvSpPr>
            <a:spLocks noGrp="1"/>
          </p:cNvSpPr>
          <p:nvPr>
            <p:ph type="dt" sz="half" idx="10"/>
          </p:nvPr>
        </p:nvSpPr>
        <p:spPr/>
        <p:txBody>
          <a:bodyPr/>
          <a:lstStyle>
            <a:lvl1pPr>
              <a:defRPr>
                <a:latin typeface="Open Sans" panose="020B0606030504020204" pitchFamily="34" charset="0"/>
              </a:defRPr>
            </a:lvl1pPr>
          </a:lstStyle>
          <a:p>
            <a:endParaRPr lang="en-US" dirty="0"/>
          </a:p>
        </p:txBody>
      </p:sp>
      <p:sp>
        <p:nvSpPr>
          <p:cNvPr id="6" name="Footer Placeholder 5">
            <a:extLst>
              <a:ext uri="{FF2B5EF4-FFF2-40B4-BE49-F238E27FC236}">
                <a16:creationId xmlns:a16="http://schemas.microsoft.com/office/drawing/2014/main" id="{D7BA30FB-8611-ED79-D232-E3A87C0110D4}"/>
              </a:ext>
            </a:extLst>
          </p:cNvPr>
          <p:cNvSpPr>
            <a:spLocks noGrp="1"/>
          </p:cNvSpPr>
          <p:nvPr>
            <p:ph type="ftr" sz="quarter" idx="11"/>
          </p:nvPr>
        </p:nvSpPr>
        <p:spPr/>
        <p:txBody>
          <a:bodyPr/>
          <a:lstStyle>
            <a:lvl1pPr>
              <a:defRPr>
                <a:latin typeface="Open Sans" panose="020B0606030504020204" pitchFamily="34" charset="0"/>
              </a:defRPr>
            </a:lvl1pPr>
          </a:lstStyle>
          <a:p>
            <a:endParaRPr lang="en-US" dirty="0"/>
          </a:p>
        </p:txBody>
      </p:sp>
      <p:sp>
        <p:nvSpPr>
          <p:cNvPr id="7" name="Slide Number Placeholder 6">
            <a:extLst>
              <a:ext uri="{FF2B5EF4-FFF2-40B4-BE49-F238E27FC236}">
                <a16:creationId xmlns:a16="http://schemas.microsoft.com/office/drawing/2014/main" id="{A6AB6100-4530-8C2C-F130-5B9DEE053F61}"/>
              </a:ext>
            </a:extLst>
          </p:cNvPr>
          <p:cNvSpPr>
            <a:spLocks noGrp="1"/>
          </p:cNvSpPr>
          <p:nvPr>
            <p:ph type="sldNum" sz="quarter" idx="12"/>
          </p:nvPr>
        </p:nvSpPr>
        <p:spPr/>
        <p:txBody>
          <a:bodyPr/>
          <a:lstStyle>
            <a:lvl1pPr>
              <a:defRPr>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625293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651B-9665-AA89-3829-F8DC06B8BEEB}"/>
              </a:ext>
            </a:extLst>
          </p:cNvPr>
          <p:cNvSpPr>
            <a:spLocks noGrp="1"/>
          </p:cNvSpPr>
          <p:nvPr>
            <p:ph type="title"/>
          </p:nvPr>
        </p:nvSpPr>
        <p:spPr>
          <a:xfrm>
            <a:off x="839788" y="457200"/>
            <a:ext cx="3932237" cy="1600200"/>
          </a:xfrm>
        </p:spPr>
        <p:txBody>
          <a:bodyPr anchor="b"/>
          <a:lstStyle>
            <a:lvl1pPr>
              <a:defRPr sz="3200">
                <a:latin typeface="Open Sans" panose="020B0606030504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17239135-DF73-82A0-47D8-59888DA729E5}"/>
              </a:ext>
            </a:extLst>
          </p:cNvPr>
          <p:cNvSpPr>
            <a:spLocks noGrp="1"/>
          </p:cNvSpPr>
          <p:nvPr>
            <p:ph type="pic" idx="1"/>
          </p:nvPr>
        </p:nvSpPr>
        <p:spPr>
          <a:xfrm>
            <a:off x="5183188" y="987425"/>
            <a:ext cx="6172200" cy="4873625"/>
          </a:xfrm>
        </p:spPr>
        <p:txBody>
          <a:bodyPr/>
          <a:lstStyle>
            <a:lvl1pPr marL="0" indent="0">
              <a:buNone/>
              <a:defRPr sz="320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DFCD4C-F339-05A6-3B49-838120D72706}"/>
              </a:ext>
            </a:extLst>
          </p:cNvPr>
          <p:cNvSpPr>
            <a:spLocks noGrp="1"/>
          </p:cNvSpPr>
          <p:nvPr>
            <p:ph type="body" sz="half" idx="2"/>
          </p:nvPr>
        </p:nvSpPr>
        <p:spPr>
          <a:xfrm>
            <a:off x="839788" y="2057400"/>
            <a:ext cx="3932237" cy="3811588"/>
          </a:xfrm>
        </p:spPr>
        <p:txBody>
          <a:bodyPr/>
          <a:lstStyle>
            <a:lvl1pPr marL="0" indent="0">
              <a:buNone/>
              <a:defRPr sz="160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AB24B8D-3147-6D2A-40FC-0F3EE65FFE54}"/>
              </a:ext>
            </a:extLst>
          </p:cNvPr>
          <p:cNvSpPr>
            <a:spLocks noGrp="1"/>
          </p:cNvSpPr>
          <p:nvPr>
            <p:ph type="dt" sz="half" idx="10"/>
          </p:nvPr>
        </p:nvSpPr>
        <p:spPr/>
        <p:txBody>
          <a:bodyPr/>
          <a:lstStyle>
            <a:lvl1pPr>
              <a:defRPr>
                <a:latin typeface="Open Sans" panose="020B0606030504020204" pitchFamily="34" charset="0"/>
              </a:defRPr>
            </a:lvl1pPr>
          </a:lstStyle>
          <a:p>
            <a:endParaRPr lang="en-US" dirty="0"/>
          </a:p>
        </p:txBody>
      </p:sp>
      <p:sp>
        <p:nvSpPr>
          <p:cNvPr id="6" name="Footer Placeholder 5">
            <a:extLst>
              <a:ext uri="{FF2B5EF4-FFF2-40B4-BE49-F238E27FC236}">
                <a16:creationId xmlns:a16="http://schemas.microsoft.com/office/drawing/2014/main" id="{80E8D9B3-B9E3-498C-2587-749CA2C2512E}"/>
              </a:ext>
            </a:extLst>
          </p:cNvPr>
          <p:cNvSpPr>
            <a:spLocks noGrp="1"/>
          </p:cNvSpPr>
          <p:nvPr>
            <p:ph type="ftr" sz="quarter" idx="11"/>
          </p:nvPr>
        </p:nvSpPr>
        <p:spPr/>
        <p:txBody>
          <a:bodyPr/>
          <a:lstStyle>
            <a:lvl1pPr>
              <a:defRPr>
                <a:latin typeface="Open Sans" panose="020B0606030504020204" pitchFamily="34" charset="0"/>
              </a:defRPr>
            </a:lvl1pPr>
          </a:lstStyle>
          <a:p>
            <a:endParaRPr lang="en-US" dirty="0"/>
          </a:p>
        </p:txBody>
      </p:sp>
      <p:sp>
        <p:nvSpPr>
          <p:cNvPr id="7" name="Slide Number Placeholder 6">
            <a:extLst>
              <a:ext uri="{FF2B5EF4-FFF2-40B4-BE49-F238E27FC236}">
                <a16:creationId xmlns:a16="http://schemas.microsoft.com/office/drawing/2014/main" id="{C6AF1123-FCC7-A1D7-A6F1-95F5EA4BFA8E}"/>
              </a:ext>
            </a:extLst>
          </p:cNvPr>
          <p:cNvSpPr>
            <a:spLocks noGrp="1"/>
          </p:cNvSpPr>
          <p:nvPr>
            <p:ph type="sldNum" sz="quarter" idx="12"/>
          </p:nvPr>
        </p:nvSpPr>
        <p:spPr/>
        <p:txBody>
          <a:bodyPr/>
          <a:lstStyle>
            <a:lvl1pPr>
              <a:defRPr>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3942763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56C6-7C10-43DE-6CC0-9DB35D7D80B5}"/>
              </a:ext>
            </a:extLst>
          </p:cNvPr>
          <p:cNvSpPr>
            <a:spLocks noGrp="1"/>
          </p:cNvSpPr>
          <p:nvPr>
            <p:ph type="title"/>
          </p:nvPr>
        </p:nvSpPr>
        <p:spPr/>
        <p:txBody>
          <a:bodyPr/>
          <a:lstStyle>
            <a:lvl1pPr>
              <a:defRPr>
                <a:latin typeface="Open Sans" panose="020B0606030504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E492C2A9-694D-D51A-7A37-6FB24F45A6E6}"/>
              </a:ext>
            </a:extLst>
          </p:cNvPr>
          <p:cNvSpPr>
            <a:spLocks noGrp="1"/>
          </p:cNvSpPr>
          <p:nvPr>
            <p:ph type="body" orient="vert" idx="1"/>
          </p:nvPr>
        </p:nvSpPr>
        <p:spPr/>
        <p:txBody>
          <a:bodyPr vert="eaVert"/>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B9010A-1FBC-9507-0EDD-5B4A02AFB3B3}"/>
              </a:ext>
            </a:extLst>
          </p:cNvPr>
          <p:cNvSpPr>
            <a:spLocks noGrp="1"/>
          </p:cNvSpPr>
          <p:nvPr>
            <p:ph type="dt" sz="half" idx="10"/>
          </p:nvPr>
        </p:nvSpPr>
        <p:spPr/>
        <p:txBody>
          <a:bodyPr/>
          <a:lstStyle>
            <a:lvl1pPr>
              <a:defRPr>
                <a:latin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CE6206CE-4514-DFF6-C021-040A891B9A8B}"/>
              </a:ext>
            </a:extLst>
          </p:cNvPr>
          <p:cNvSpPr>
            <a:spLocks noGrp="1"/>
          </p:cNvSpPr>
          <p:nvPr>
            <p:ph type="ftr" sz="quarter" idx="11"/>
          </p:nvPr>
        </p:nvSpPr>
        <p:spPr/>
        <p:txBody>
          <a:bodyPr/>
          <a:lstStyle>
            <a:lvl1pPr>
              <a:defRPr>
                <a:latin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3A3F96B7-33E6-908D-1EAC-652F6A9223FD}"/>
              </a:ext>
            </a:extLst>
          </p:cNvPr>
          <p:cNvSpPr>
            <a:spLocks noGrp="1"/>
          </p:cNvSpPr>
          <p:nvPr>
            <p:ph type="sldNum" sz="quarter" idx="12"/>
          </p:nvPr>
        </p:nvSpPr>
        <p:spPr/>
        <p:txBody>
          <a:bodyPr/>
          <a:lstStyle>
            <a:lvl1pPr>
              <a:defRPr>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2448650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22C60-B624-FB81-EEE7-CA4486897FF4}"/>
              </a:ext>
            </a:extLst>
          </p:cNvPr>
          <p:cNvSpPr>
            <a:spLocks noGrp="1"/>
          </p:cNvSpPr>
          <p:nvPr>
            <p:ph type="title" orient="vert"/>
          </p:nvPr>
        </p:nvSpPr>
        <p:spPr>
          <a:xfrm>
            <a:off x="8724900" y="365125"/>
            <a:ext cx="2628900" cy="5811838"/>
          </a:xfrm>
        </p:spPr>
        <p:txBody>
          <a:bodyPr vert="eaVert"/>
          <a:lstStyle>
            <a:lvl1pPr>
              <a:defRPr>
                <a:latin typeface="Open Sans" panose="020B0606030504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C7E20526-9714-DC1A-B38C-47FCD821DE01}"/>
              </a:ext>
            </a:extLst>
          </p:cNvPr>
          <p:cNvSpPr>
            <a:spLocks noGrp="1"/>
          </p:cNvSpPr>
          <p:nvPr>
            <p:ph type="body" orient="vert" idx="1"/>
          </p:nvPr>
        </p:nvSpPr>
        <p:spPr>
          <a:xfrm>
            <a:off x="838200" y="365125"/>
            <a:ext cx="7734300" cy="5811838"/>
          </a:xfrm>
        </p:spPr>
        <p:txBody>
          <a:bodyPr vert="eaVert"/>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1623B0-BCCB-7F08-A370-16AF36C9CDB5}"/>
              </a:ext>
            </a:extLst>
          </p:cNvPr>
          <p:cNvSpPr>
            <a:spLocks noGrp="1"/>
          </p:cNvSpPr>
          <p:nvPr>
            <p:ph type="dt" sz="half" idx="10"/>
          </p:nvPr>
        </p:nvSpPr>
        <p:spPr/>
        <p:txBody>
          <a:bodyPr/>
          <a:lstStyle>
            <a:lvl1pPr>
              <a:defRPr>
                <a:latin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7E9993B7-930F-0E39-F38B-CD58FB596E98}"/>
              </a:ext>
            </a:extLst>
          </p:cNvPr>
          <p:cNvSpPr>
            <a:spLocks noGrp="1"/>
          </p:cNvSpPr>
          <p:nvPr>
            <p:ph type="ftr" sz="quarter" idx="11"/>
          </p:nvPr>
        </p:nvSpPr>
        <p:spPr/>
        <p:txBody>
          <a:bodyPr/>
          <a:lstStyle>
            <a:lvl1pPr>
              <a:defRPr>
                <a:latin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A7FB67F1-1F3B-0D5A-6B16-7D5E26B8FA0F}"/>
              </a:ext>
            </a:extLst>
          </p:cNvPr>
          <p:cNvSpPr>
            <a:spLocks noGrp="1"/>
          </p:cNvSpPr>
          <p:nvPr>
            <p:ph type="sldNum" sz="quarter" idx="12"/>
          </p:nvPr>
        </p:nvSpPr>
        <p:spPr/>
        <p:txBody>
          <a:bodyPr/>
          <a:lstStyle>
            <a:lvl1pPr>
              <a:defRPr>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3065937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EB8D75-8E98-4141-A288-7D25F59BC232}"/>
              </a:ext>
            </a:extLst>
          </p:cNvPr>
          <p:cNvSpPr/>
          <p:nvPr userDrawn="1"/>
        </p:nvSpPr>
        <p:spPr>
          <a:xfrm>
            <a:off x="8412480" y="0"/>
            <a:ext cx="3779520" cy="6858000"/>
          </a:xfrm>
          <a:prstGeom prst="rect">
            <a:avLst/>
          </a:prstGeom>
          <a:solidFill>
            <a:srgbClr val="16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6" name="Slide Number Placeholder 5">
            <a:extLst>
              <a:ext uri="{FF2B5EF4-FFF2-40B4-BE49-F238E27FC236}">
                <a16:creationId xmlns:a16="http://schemas.microsoft.com/office/drawing/2014/main" id="{500FE7AB-6EF4-43A6-B3B0-53A81E90092F}"/>
              </a:ext>
            </a:extLst>
          </p:cNvPr>
          <p:cNvSpPr txBox="1">
            <a:spLocks/>
          </p:cNvSpPr>
          <p:nvPr userDrawn="1"/>
        </p:nvSpPr>
        <p:spPr>
          <a:xfrm>
            <a:off x="11634378" y="6330636"/>
            <a:ext cx="496662" cy="365125"/>
          </a:xfrm>
          <a:prstGeom prst="rect">
            <a:avLst/>
          </a:prstGeom>
        </p:spPr>
        <p:txBody>
          <a:bodyPr/>
          <a:lstStyle>
            <a:defPPr>
              <a:defRPr lang="en-US"/>
            </a:defPPr>
            <a:lvl1pPr marL="0" algn="l" defTabSz="914400" rtl="0" eaLnBrk="1" latinLnBrk="0" hangingPunct="1">
              <a:defRPr sz="1200" kern="1200">
                <a:solidFill>
                  <a:schemeClr val="tx2"/>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0D50-32A6-4DE3-B8CB-ECBA34E3B8A6}" type="slidenum">
              <a:rPr lang="en-US" smtClean="0">
                <a:solidFill>
                  <a:schemeClr val="bg1">
                    <a:lumMod val="85000"/>
                  </a:schemeClr>
                </a:solidFill>
                <a:latin typeface="Open Sans" panose="020B0606030504020204" pitchFamily="34" charset="0"/>
                <a:cs typeface="Open Sans" panose="020B0606030504020204" pitchFamily="34" charset="0"/>
              </a:rPr>
              <a:pPr/>
              <a:t>‹#›</a:t>
            </a:fld>
            <a:endParaRPr lang="en-US" dirty="0">
              <a:solidFill>
                <a:schemeClr val="bg1">
                  <a:lumMod val="85000"/>
                </a:schemeClr>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969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8F09-BC9C-45E7-A090-6CDC39967CBE}"/>
              </a:ext>
            </a:extLst>
          </p:cNvPr>
          <p:cNvSpPr>
            <a:spLocks noGrp="1"/>
          </p:cNvSpPr>
          <p:nvPr>
            <p:ph type="title" hasCustomPrompt="1"/>
          </p:nvPr>
        </p:nvSpPr>
        <p:spPr>
          <a:xfrm>
            <a:off x="586409" y="235131"/>
            <a:ext cx="10992677" cy="757928"/>
          </a:xfrm>
          <a:prstGeom prst="rect">
            <a:avLst/>
          </a:prstGeom>
          <a:noFill/>
        </p:spPr>
        <p:txBody>
          <a:bodyPr anchor="ctr"/>
          <a:lstStyle>
            <a:lvl1pPr>
              <a:lnSpc>
                <a:spcPct val="100000"/>
              </a:lnSpc>
              <a:spcBef>
                <a:spcPts val="600"/>
              </a:spcBef>
              <a:spcAft>
                <a:spcPts val="600"/>
              </a:spcAft>
              <a:defRPr sz="4000" b="1" cap="none" spc="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3">
            <a:extLst>
              <a:ext uri="{FF2B5EF4-FFF2-40B4-BE49-F238E27FC236}">
                <a16:creationId xmlns:a16="http://schemas.microsoft.com/office/drawing/2014/main" id="{8C61DE44-5755-4BF4-9A53-73D1D51AF907}"/>
              </a:ext>
            </a:extLst>
          </p:cNvPr>
          <p:cNvSpPr>
            <a:spLocks noGrp="1"/>
          </p:cNvSpPr>
          <p:nvPr>
            <p:ph sz="half" idx="2"/>
          </p:nvPr>
        </p:nvSpPr>
        <p:spPr>
          <a:xfrm>
            <a:off x="586409" y="1986915"/>
            <a:ext cx="10992677" cy="4155468"/>
          </a:xfrm>
        </p:spPr>
        <p:txBody>
          <a:bodyPr/>
          <a:lstStyle>
            <a:lvl1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923E1D7-F4F6-4D8A-AE80-0DC50E7CEC16}"/>
              </a:ext>
            </a:extLst>
          </p:cNvPr>
          <p:cNvSpPr>
            <a:spLocks noGrp="1"/>
          </p:cNvSpPr>
          <p:nvPr>
            <p:ph type="body" sz="quarter" idx="10"/>
          </p:nvPr>
        </p:nvSpPr>
        <p:spPr>
          <a:xfrm>
            <a:off x="586409" y="1285047"/>
            <a:ext cx="10992677" cy="487080"/>
          </a:xfrm>
        </p:spPr>
        <p:txBody>
          <a:bodyPr>
            <a:normAutofit/>
          </a:bodyPr>
          <a:lstStyle>
            <a:lvl1pPr marL="0" indent="0">
              <a:buNone/>
              <a:defRPr sz="2400" b="1" i="1">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149A598E-57CF-8C28-407B-8BAA242E4E4B}"/>
              </a:ext>
            </a:extLst>
          </p:cNvPr>
          <p:cNvCxnSpPr/>
          <p:nvPr userDrawn="1"/>
        </p:nvCxnSpPr>
        <p:spPr>
          <a:xfrm>
            <a:off x="586409" y="993059"/>
            <a:ext cx="1099267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994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  Primar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8CFA96C-E417-4655-BE44-DDF446E6BC2E}"/>
              </a:ext>
            </a:extLst>
          </p:cNvPr>
          <p:cNvSpPr>
            <a:spLocks noGrp="1"/>
          </p:cNvSpPr>
          <p:nvPr>
            <p:ph type="ctrTitle"/>
          </p:nvPr>
        </p:nvSpPr>
        <p:spPr>
          <a:xfrm>
            <a:off x="1312127" y="2473386"/>
            <a:ext cx="9567747" cy="825439"/>
          </a:xfrm>
          <a:prstGeom prst="rect">
            <a:avLst/>
          </a:prstGeom>
        </p:spPr>
        <p:txBody>
          <a:bodyPr/>
          <a:lstStyle>
            <a:lvl1pPr algn="ctr">
              <a:defRPr sz="5400" b="1" baseline="0">
                <a:solidFill>
                  <a:schemeClr val="accent2"/>
                </a:solidFill>
                <a:latin typeface="Open Sans" panose="020B0606030504020204" pitchFamily="34" charset="0"/>
              </a:defRPr>
            </a:lvl1pPr>
          </a:lstStyle>
          <a:p>
            <a:r>
              <a:rPr lang="en-US" dirty="0"/>
              <a:t>Click to edit Master title style</a:t>
            </a:r>
          </a:p>
        </p:txBody>
      </p:sp>
      <p:sp>
        <p:nvSpPr>
          <p:cNvPr id="16" name="Subtitle 2">
            <a:extLst>
              <a:ext uri="{FF2B5EF4-FFF2-40B4-BE49-F238E27FC236}">
                <a16:creationId xmlns:a16="http://schemas.microsoft.com/office/drawing/2014/main" id="{ECC21D4B-80AC-4BB2-9CD4-654992D2E35B}"/>
              </a:ext>
            </a:extLst>
          </p:cNvPr>
          <p:cNvSpPr>
            <a:spLocks noGrp="1"/>
          </p:cNvSpPr>
          <p:nvPr>
            <p:ph type="subTitle" idx="1"/>
          </p:nvPr>
        </p:nvSpPr>
        <p:spPr>
          <a:xfrm>
            <a:off x="2156340" y="3584575"/>
            <a:ext cx="7879321" cy="990600"/>
          </a:xfrm>
        </p:spPr>
        <p:txBody>
          <a:bodyPr/>
          <a:lstStyle>
            <a:lvl1pPr marL="0" indent="0" algn="ctr">
              <a:buNone/>
              <a:defRPr b="1">
                <a:solidFill>
                  <a:srgbClr val="628FCB"/>
                </a:solidFill>
                <a:latin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Rectangle 12">
            <a:extLst>
              <a:ext uri="{FF2B5EF4-FFF2-40B4-BE49-F238E27FC236}">
                <a16:creationId xmlns:a16="http://schemas.microsoft.com/office/drawing/2014/main" id="{DFE57791-DC73-4259-897A-BC90B78BC1B5}"/>
              </a:ext>
            </a:extLst>
          </p:cNvPr>
          <p:cNvSpPr/>
          <p:nvPr userDrawn="1"/>
        </p:nvSpPr>
        <p:spPr>
          <a:xfrm>
            <a:off x="167640" y="0"/>
            <a:ext cx="609600" cy="6964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1" name="Rectangle 10">
            <a:extLst>
              <a:ext uri="{FF2B5EF4-FFF2-40B4-BE49-F238E27FC236}">
                <a16:creationId xmlns:a16="http://schemas.microsoft.com/office/drawing/2014/main" id="{65B817C6-F7EB-425D-85C5-A0277C9EB961}"/>
              </a:ext>
            </a:extLst>
          </p:cNvPr>
          <p:cNvSpPr/>
          <p:nvPr userDrawn="1"/>
        </p:nvSpPr>
        <p:spPr>
          <a:xfrm>
            <a:off x="0" y="5981058"/>
            <a:ext cx="12192001" cy="876941"/>
          </a:xfrm>
          <a:prstGeom prst="rect">
            <a:avLst/>
          </a:prstGeom>
          <a:solidFill>
            <a:srgbClr val="16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Open Sans" panose="020B0606030504020204" pitchFamily="34" charset="0"/>
              </a:rPr>
              <a:t>REPOSITRAK.COM</a:t>
            </a:r>
          </a:p>
        </p:txBody>
      </p:sp>
      <p:sp>
        <p:nvSpPr>
          <p:cNvPr id="12" name="Rectangle 11">
            <a:extLst>
              <a:ext uri="{FF2B5EF4-FFF2-40B4-BE49-F238E27FC236}">
                <a16:creationId xmlns:a16="http://schemas.microsoft.com/office/drawing/2014/main" id="{6B935624-2076-4F1E-BE49-3750EA5DA1A7}"/>
              </a:ext>
            </a:extLst>
          </p:cNvPr>
          <p:cNvSpPr/>
          <p:nvPr userDrawn="1"/>
        </p:nvSpPr>
        <p:spPr>
          <a:xfrm>
            <a:off x="0" y="5845013"/>
            <a:ext cx="12192000" cy="136046"/>
          </a:xfrm>
          <a:prstGeom prst="rect">
            <a:avLst/>
          </a:prstGeom>
          <a:solidFill>
            <a:srgbClr val="609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Open Sans" panose="020B0606030504020204" pitchFamily="34" charset="0"/>
            </a:endParaRPr>
          </a:p>
        </p:txBody>
      </p:sp>
      <p:pic>
        <p:nvPicPr>
          <p:cNvPr id="3" name="Picture 2" descr="A close up of a sign&#10;&#10;Description automatically generated">
            <a:extLst>
              <a:ext uri="{FF2B5EF4-FFF2-40B4-BE49-F238E27FC236}">
                <a16:creationId xmlns:a16="http://schemas.microsoft.com/office/drawing/2014/main" id="{2E5FB8E3-DAD3-456C-8FAB-8C44EC2A85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9906" y="468377"/>
            <a:ext cx="3346310" cy="1216840"/>
          </a:xfrm>
          <a:prstGeom prst="rect">
            <a:avLst/>
          </a:prstGeom>
        </p:spPr>
      </p:pic>
    </p:spTree>
    <p:extLst>
      <p:ext uri="{BB962C8B-B14F-4D97-AF65-F5344CB8AC3E}">
        <p14:creationId xmlns:p14="http://schemas.microsoft.com/office/powerpoint/2010/main" val="3537039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Primar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8CFA96C-E417-4655-BE44-DDF446E6BC2E}"/>
              </a:ext>
            </a:extLst>
          </p:cNvPr>
          <p:cNvSpPr>
            <a:spLocks noGrp="1"/>
          </p:cNvSpPr>
          <p:nvPr>
            <p:ph type="ctrTitle"/>
          </p:nvPr>
        </p:nvSpPr>
        <p:spPr>
          <a:xfrm>
            <a:off x="1" y="2226366"/>
            <a:ext cx="12192000" cy="1540564"/>
          </a:xfrm>
          <a:prstGeom prst="rect">
            <a:avLst/>
          </a:prstGeom>
        </p:spPr>
        <p:txBody>
          <a:bodyPr/>
          <a:lstStyle>
            <a:lvl1pPr algn="ctr">
              <a:defRPr sz="4800" b="0" baseline="0">
                <a:solidFill>
                  <a:srgbClr val="C00000"/>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6" name="Subtitle 2">
            <a:extLst>
              <a:ext uri="{FF2B5EF4-FFF2-40B4-BE49-F238E27FC236}">
                <a16:creationId xmlns:a16="http://schemas.microsoft.com/office/drawing/2014/main" id="{ECC21D4B-80AC-4BB2-9CD4-654992D2E35B}"/>
              </a:ext>
            </a:extLst>
          </p:cNvPr>
          <p:cNvSpPr>
            <a:spLocks noGrp="1"/>
          </p:cNvSpPr>
          <p:nvPr>
            <p:ph type="subTitle" idx="1"/>
          </p:nvPr>
        </p:nvSpPr>
        <p:spPr>
          <a:xfrm>
            <a:off x="0" y="4071871"/>
            <a:ext cx="12191999" cy="990600"/>
          </a:xfrm>
        </p:spPr>
        <p:txBody>
          <a:bodyPr/>
          <a:lstStyle>
            <a:lvl1pPr marL="0" indent="0" algn="ctr">
              <a:buNone/>
              <a:defRPr b="1">
                <a:solidFill>
                  <a:srgbClr val="628FCB"/>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a:extLst>
              <a:ext uri="{FF2B5EF4-FFF2-40B4-BE49-F238E27FC236}">
                <a16:creationId xmlns:a16="http://schemas.microsoft.com/office/drawing/2014/main" id="{65B817C6-F7EB-425D-85C5-A0277C9EB961}"/>
              </a:ext>
            </a:extLst>
          </p:cNvPr>
          <p:cNvSpPr/>
          <p:nvPr userDrawn="1"/>
        </p:nvSpPr>
        <p:spPr>
          <a:xfrm>
            <a:off x="0" y="5981058"/>
            <a:ext cx="12192001" cy="876941"/>
          </a:xfrm>
          <a:prstGeom prst="rect">
            <a:avLst/>
          </a:prstGeom>
          <a:solidFill>
            <a:srgbClr val="16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REPOSITRAK.COM</a:t>
            </a:r>
          </a:p>
        </p:txBody>
      </p:sp>
      <p:sp>
        <p:nvSpPr>
          <p:cNvPr id="12" name="Rectangle 11">
            <a:extLst>
              <a:ext uri="{FF2B5EF4-FFF2-40B4-BE49-F238E27FC236}">
                <a16:creationId xmlns:a16="http://schemas.microsoft.com/office/drawing/2014/main" id="{6B935624-2076-4F1E-BE49-3750EA5DA1A7}"/>
              </a:ext>
            </a:extLst>
          </p:cNvPr>
          <p:cNvSpPr/>
          <p:nvPr userDrawn="1"/>
        </p:nvSpPr>
        <p:spPr>
          <a:xfrm>
            <a:off x="0" y="5845013"/>
            <a:ext cx="12192000" cy="136046"/>
          </a:xfrm>
          <a:prstGeom prst="rect">
            <a:avLst/>
          </a:prstGeom>
          <a:solidFill>
            <a:srgbClr val="609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icrosoft Sans Serif" panose="020B0604020202020204" pitchFamily="34" charset="0"/>
            </a:endParaRPr>
          </a:p>
        </p:txBody>
      </p:sp>
    </p:spTree>
    <p:extLst>
      <p:ext uri="{BB962C8B-B14F-4D97-AF65-F5344CB8AC3E}">
        <p14:creationId xmlns:p14="http://schemas.microsoft.com/office/powerpoint/2010/main" val="590613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68D1-4665-050B-4DED-B304C92E5F16}"/>
              </a:ext>
            </a:extLst>
          </p:cNvPr>
          <p:cNvSpPr>
            <a:spLocks noGrp="1"/>
          </p:cNvSpPr>
          <p:nvPr>
            <p:ph type="title"/>
          </p:nvPr>
        </p:nvSpPr>
        <p:spPr>
          <a:xfrm>
            <a:off x="595819" y="3245967"/>
            <a:ext cx="11000361" cy="800361"/>
          </a:xfrm>
        </p:spPr>
        <p:txBody>
          <a:bodyPr>
            <a:normAutofit/>
          </a:bodyPr>
          <a:lstStyle>
            <a:lvl1pPr>
              <a:defRPr sz="3600"/>
            </a:lvl1pPr>
          </a:lstStyle>
          <a:p>
            <a:r>
              <a:rPr lang="en-US" dirty="0"/>
              <a:t>Click to edit Master title style</a:t>
            </a:r>
          </a:p>
        </p:txBody>
      </p:sp>
      <p:cxnSp>
        <p:nvCxnSpPr>
          <p:cNvPr id="7" name="Straight Connector 6">
            <a:extLst>
              <a:ext uri="{FF2B5EF4-FFF2-40B4-BE49-F238E27FC236}">
                <a16:creationId xmlns:a16="http://schemas.microsoft.com/office/drawing/2014/main" id="{A5C8D025-86D4-9BE4-FF52-D3DC55F9C88F}"/>
              </a:ext>
            </a:extLst>
          </p:cNvPr>
          <p:cNvCxnSpPr>
            <a:cxnSpLocks/>
          </p:cNvCxnSpPr>
          <p:nvPr userDrawn="1"/>
        </p:nvCxnSpPr>
        <p:spPr>
          <a:xfrm>
            <a:off x="555286" y="4194657"/>
            <a:ext cx="110408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678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C321-4514-BA07-67FB-840DA2C2D1D2}"/>
              </a:ext>
            </a:extLst>
          </p:cNvPr>
          <p:cNvSpPr>
            <a:spLocks noGrp="1"/>
          </p:cNvSpPr>
          <p:nvPr>
            <p:ph type="title"/>
          </p:nvPr>
        </p:nvSpPr>
        <p:spPr>
          <a:xfrm>
            <a:off x="625813" y="128484"/>
            <a:ext cx="10515600" cy="860560"/>
          </a:xfrm>
        </p:spPr>
        <p:txBody>
          <a:bodyPr>
            <a:normAutofit/>
          </a:bodyPr>
          <a:lstStyle>
            <a:lvl1pPr>
              <a:defRPr sz="3600"/>
            </a:lvl1pPr>
          </a:lstStyle>
          <a:p>
            <a:r>
              <a:rPr lang="en-US" dirty="0"/>
              <a:t>Click to edit Master title style</a:t>
            </a:r>
          </a:p>
        </p:txBody>
      </p:sp>
      <p:cxnSp>
        <p:nvCxnSpPr>
          <p:cNvPr id="6" name="Straight Connector 5">
            <a:extLst>
              <a:ext uri="{FF2B5EF4-FFF2-40B4-BE49-F238E27FC236}">
                <a16:creationId xmlns:a16="http://schemas.microsoft.com/office/drawing/2014/main" id="{DDF6C9D3-B6A6-270A-7532-1FCFCABC4FE1}"/>
              </a:ext>
            </a:extLst>
          </p:cNvPr>
          <p:cNvCxnSpPr>
            <a:cxnSpLocks/>
          </p:cNvCxnSpPr>
          <p:nvPr userDrawn="1"/>
        </p:nvCxnSpPr>
        <p:spPr>
          <a:xfrm>
            <a:off x="593387" y="989044"/>
            <a:ext cx="10972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052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343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8F09-BC9C-45E7-A090-6CDC39967CBE}"/>
              </a:ext>
            </a:extLst>
          </p:cNvPr>
          <p:cNvSpPr>
            <a:spLocks noGrp="1"/>
          </p:cNvSpPr>
          <p:nvPr>
            <p:ph type="title" hasCustomPrompt="1"/>
          </p:nvPr>
        </p:nvSpPr>
        <p:spPr>
          <a:xfrm>
            <a:off x="586409" y="235131"/>
            <a:ext cx="10992677" cy="757928"/>
          </a:xfrm>
          <a:prstGeom prst="rect">
            <a:avLst/>
          </a:prstGeom>
          <a:noFill/>
        </p:spPr>
        <p:txBody>
          <a:bodyPr anchor="ctr"/>
          <a:lstStyle>
            <a:lvl1pPr>
              <a:lnSpc>
                <a:spcPct val="100000"/>
              </a:lnSpc>
              <a:spcBef>
                <a:spcPts val="600"/>
              </a:spcBef>
              <a:spcAft>
                <a:spcPts val="600"/>
              </a:spcAft>
              <a:defRPr sz="3600" b="1" cap="none" spc="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3">
            <a:extLst>
              <a:ext uri="{FF2B5EF4-FFF2-40B4-BE49-F238E27FC236}">
                <a16:creationId xmlns:a16="http://schemas.microsoft.com/office/drawing/2014/main" id="{8C61DE44-5755-4BF4-9A53-73D1D51AF907}"/>
              </a:ext>
            </a:extLst>
          </p:cNvPr>
          <p:cNvSpPr>
            <a:spLocks noGrp="1"/>
          </p:cNvSpPr>
          <p:nvPr>
            <p:ph sz="half" idx="2"/>
          </p:nvPr>
        </p:nvSpPr>
        <p:spPr>
          <a:xfrm>
            <a:off x="586409" y="1986915"/>
            <a:ext cx="10992677" cy="4155468"/>
          </a:xfrm>
        </p:spPr>
        <p:txBody>
          <a:bodyPr/>
          <a:lstStyle>
            <a:lvl1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284774"/>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923E1D7-F4F6-4D8A-AE80-0DC50E7CEC16}"/>
              </a:ext>
            </a:extLst>
          </p:cNvPr>
          <p:cNvSpPr>
            <a:spLocks noGrp="1"/>
          </p:cNvSpPr>
          <p:nvPr>
            <p:ph type="body" sz="quarter" idx="10"/>
          </p:nvPr>
        </p:nvSpPr>
        <p:spPr>
          <a:xfrm>
            <a:off x="586409" y="1285047"/>
            <a:ext cx="10992677" cy="487080"/>
          </a:xfrm>
        </p:spPr>
        <p:txBody>
          <a:bodyPr>
            <a:normAutofit/>
          </a:bodyPr>
          <a:lstStyle>
            <a:lvl1pPr marL="0" indent="0">
              <a:buNone/>
              <a:defRPr sz="2400" b="1" i="1">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73D40013-5DDB-1F08-A18B-85DF6F880657}"/>
              </a:ext>
            </a:extLst>
          </p:cNvPr>
          <p:cNvCxnSpPr>
            <a:cxnSpLocks/>
          </p:cNvCxnSpPr>
          <p:nvPr userDrawn="1"/>
        </p:nvCxnSpPr>
        <p:spPr>
          <a:xfrm>
            <a:off x="586409" y="993059"/>
            <a:ext cx="109926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659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 | 2/3 Text - 1/3 P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FF6745-DBD5-4EFF-B0D3-FF33F341F83A}"/>
              </a:ext>
            </a:extLst>
          </p:cNvPr>
          <p:cNvSpPr>
            <a:spLocks noGrp="1"/>
          </p:cNvSpPr>
          <p:nvPr>
            <p:ph type="title" hasCustomPrompt="1"/>
          </p:nvPr>
        </p:nvSpPr>
        <p:spPr>
          <a:xfrm>
            <a:off x="4556928" y="365125"/>
            <a:ext cx="7051492" cy="585469"/>
          </a:xfrm>
          <a:prstGeom prst="rect">
            <a:avLst/>
          </a:prstGeom>
        </p:spPr>
        <p:txBody>
          <a:bodyPr/>
          <a:lstStyle>
            <a:lvl1pPr>
              <a:defRPr sz="4000" b="1">
                <a:effectLst>
                  <a:outerShdw blurRad="38100" dist="38100" dir="2700000" algn="tl">
                    <a:srgbClr val="000000">
                      <a:alpha val="43137"/>
                    </a:srgbClr>
                  </a:outerShdw>
                </a:effectLst>
                <a:latin typeface="Calibri Light" panose="020F0302020204030204" pitchFamily="34" charset="0"/>
              </a:defRPr>
            </a:lvl1pPr>
          </a:lstStyle>
          <a:p>
            <a:r>
              <a:rPr lang="en-US" dirty="0"/>
              <a:t>Click To Edit Master Title </a:t>
            </a:r>
          </a:p>
        </p:txBody>
      </p:sp>
      <p:sp>
        <p:nvSpPr>
          <p:cNvPr id="12" name="Rectangle 11">
            <a:extLst>
              <a:ext uri="{FF2B5EF4-FFF2-40B4-BE49-F238E27FC236}">
                <a16:creationId xmlns:a16="http://schemas.microsoft.com/office/drawing/2014/main" id="{9BF05F8A-1205-4ED6-915D-EA1ABD9C1CDB}"/>
              </a:ext>
            </a:extLst>
          </p:cNvPr>
          <p:cNvSpPr/>
          <p:nvPr userDrawn="1"/>
        </p:nvSpPr>
        <p:spPr>
          <a:xfrm>
            <a:off x="106680" y="0"/>
            <a:ext cx="1112520" cy="6867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16" name="Content Placeholder 3">
            <a:extLst>
              <a:ext uri="{FF2B5EF4-FFF2-40B4-BE49-F238E27FC236}">
                <a16:creationId xmlns:a16="http://schemas.microsoft.com/office/drawing/2014/main" id="{C70FF300-2A99-433E-819B-355F1A9CBFA9}"/>
              </a:ext>
            </a:extLst>
          </p:cNvPr>
          <p:cNvSpPr>
            <a:spLocks noGrp="1"/>
          </p:cNvSpPr>
          <p:nvPr>
            <p:ph sz="half" idx="2"/>
          </p:nvPr>
        </p:nvSpPr>
        <p:spPr>
          <a:xfrm>
            <a:off x="4556928" y="1864994"/>
            <a:ext cx="7051492" cy="41317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87A57B6D-1085-4279-9CF3-8022BF7C04C9}"/>
              </a:ext>
            </a:extLst>
          </p:cNvPr>
          <p:cNvSpPr>
            <a:spLocks noGrp="1"/>
          </p:cNvSpPr>
          <p:nvPr>
            <p:ph type="body" sz="quarter" idx="10"/>
          </p:nvPr>
        </p:nvSpPr>
        <p:spPr>
          <a:xfrm>
            <a:off x="4577311" y="950594"/>
            <a:ext cx="7051492" cy="434861"/>
          </a:xfrm>
        </p:spPr>
        <p:txBody>
          <a:bodyPr>
            <a:normAutofit/>
          </a:bodyPr>
          <a:lstStyle>
            <a:lvl1pPr marL="0" indent="0">
              <a:buNone/>
              <a:defRPr sz="2400" b="1" i="1">
                <a:solidFill>
                  <a:srgbClr val="628FCB"/>
                </a:solidFill>
                <a:latin typeface="Calibri Light" panose="020F0302020204030204" pitchFamily="34" charset="0"/>
              </a:defRPr>
            </a:lvl1pPr>
          </a:lstStyle>
          <a:p>
            <a:pPr lvl="0"/>
            <a:r>
              <a:rPr lang="en-US" dirty="0"/>
              <a:t>Click to edit Master text styles</a:t>
            </a:r>
          </a:p>
        </p:txBody>
      </p:sp>
      <p:sp>
        <p:nvSpPr>
          <p:cNvPr id="2" name="Rectangle 1">
            <a:extLst>
              <a:ext uri="{FF2B5EF4-FFF2-40B4-BE49-F238E27FC236}">
                <a16:creationId xmlns:a16="http://schemas.microsoft.com/office/drawing/2014/main" id="{B38F7ECA-C422-4C02-9C73-655C87B040B8}"/>
              </a:ext>
            </a:extLst>
          </p:cNvPr>
          <p:cNvSpPr/>
          <p:nvPr userDrawn="1"/>
        </p:nvSpPr>
        <p:spPr>
          <a:xfrm>
            <a:off x="0" y="9939"/>
            <a:ext cx="3979117" cy="6838122"/>
          </a:xfrm>
          <a:prstGeom prst="rect">
            <a:avLst/>
          </a:prstGeom>
          <a:solidFill>
            <a:srgbClr val="16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grpSp>
        <p:nvGrpSpPr>
          <p:cNvPr id="7" name="Group 6">
            <a:extLst>
              <a:ext uri="{FF2B5EF4-FFF2-40B4-BE49-F238E27FC236}">
                <a16:creationId xmlns:a16="http://schemas.microsoft.com/office/drawing/2014/main" id="{970D595B-D704-4C57-9746-81C2E251A165}"/>
              </a:ext>
            </a:extLst>
          </p:cNvPr>
          <p:cNvGrpSpPr/>
          <p:nvPr userDrawn="1"/>
        </p:nvGrpSpPr>
        <p:grpSpPr>
          <a:xfrm>
            <a:off x="3747397" y="9939"/>
            <a:ext cx="577812" cy="6858000"/>
            <a:chOff x="245925" y="9939"/>
            <a:chExt cx="577812" cy="6858000"/>
          </a:xfrm>
        </p:grpSpPr>
        <p:sp>
          <p:nvSpPr>
            <p:cNvPr id="4" name="Rectangle 3">
              <a:extLst>
                <a:ext uri="{FF2B5EF4-FFF2-40B4-BE49-F238E27FC236}">
                  <a16:creationId xmlns:a16="http://schemas.microsoft.com/office/drawing/2014/main" id="{90795EBB-B66E-4CBC-B7BE-F243B0206F64}"/>
                </a:ext>
              </a:extLst>
            </p:cNvPr>
            <p:cNvSpPr/>
            <p:nvPr userDrawn="1"/>
          </p:nvSpPr>
          <p:spPr>
            <a:xfrm>
              <a:off x="477645" y="9939"/>
              <a:ext cx="96514" cy="6858000"/>
            </a:xfrm>
            <a:prstGeom prst="rect">
              <a:avLst/>
            </a:prstGeom>
            <a:solidFill>
              <a:srgbClr val="163961"/>
            </a:solidFill>
            <a:ln>
              <a:solidFill>
                <a:srgbClr val="628FC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5" name="Oval 4">
              <a:extLst>
                <a:ext uri="{FF2B5EF4-FFF2-40B4-BE49-F238E27FC236}">
                  <a16:creationId xmlns:a16="http://schemas.microsoft.com/office/drawing/2014/main" id="{CFE2B1FB-D2E4-4773-A23C-73D918CA644A}"/>
                </a:ext>
              </a:extLst>
            </p:cNvPr>
            <p:cNvSpPr/>
            <p:nvPr userDrawn="1"/>
          </p:nvSpPr>
          <p:spPr>
            <a:xfrm>
              <a:off x="245925" y="5996760"/>
              <a:ext cx="577812" cy="577812"/>
            </a:xfrm>
            <a:prstGeom prst="ellipse">
              <a:avLst/>
            </a:prstGeom>
            <a:solidFill>
              <a:schemeClr val="bg1"/>
            </a:solidFill>
            <a:ln w="76200">
              <a:solidFill>
                <a:srgbClr val="16396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pic>
          <p:nvPicPr>
            <p:cNvPr id="6" name="Graphic 5">
              <a:extLst>
                <a:ext uri="{FF2B5EF4-FFF2-40B4-BE49-F238E27FC236}">
                  <a16:creationId xmlns:a16="http://schemas.microsoft.com/office/drawing/2014/main" id="{EE55C187-70F2-43A1-A654-CADCEE0868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3163" y="6066617"/>
              <a:ext cx="383336" cy="438098"/>
            </a:xfrm>
            <a:prstGeom prst="rect">
              <a:avLst/>
            </a:prstGeom>
          </p:spPr>
        </p:pic>
      </p:grpSp>
      <p:sp>
        <p:nvSpPr>
          <p:cNvPr id="3" name="Slide Number Placeholder 1">
            <a:extLst>
              <a:ext uri="{FF2B5EF4-FFF2-40B4-BE49-F238E27FC236}">
                <a16:creationId xmlns:a16="http://schemas.microsoft.com/office/drawing/2014/main" id="{CA3BC447-2186-DDF9-18A1-EBAEC6237CF1}"/>
              </a:ext>
            </a:extLst>
          </p:cNvPr>
          <p:cNvSpPr>
            <a:spLocks noGrp="1"/>
          </p:cNvSpPr>
          <p:nvPr>
            <p:ph type="sldNum" sz="quarter" idx="4"/>
          </p:nvPr>
        </p:nvSpPr>
        <p:spPr>
          <a:xfrm>
            <a:off x="10897406" y="6291188"/>
            <a:ext cx="1045744" cy="317066"/>
          </a:xfrm>
          <a:prstGeom prst="rect">
            <a:avLst/>
          </a:prstGeom>
        </p:spPr>
        <p:txBody>
          <a:bodyPr vert="horz" lIns="91440" tIns="45720" rIns="91440" bIns="45720" rtlCol="0" anchor="ctr"/>
          <a:lstStyle>
            <a:lvl1pPr algn="r">
              <a:defRPr sz="1200">
                <a:solidFill>
                  <a:schemeClr val="tx1">
                    <a:tint val="75000"/>
                  </a:schemeClr>
                </a:solidFill>
              </a:defRPr>
            </a:lvl1pPr>
          </a:lstStyle>
          <a:p>
            <a:fld id="{0AA6C7E3-9133-4E7E-9429-0D08B42A57C7}" type="slidenum">
              <a:rPr lang="en-US" smtClean="0"/>
              <a:t>‹#›</a:t>
            </a:fld>
            <a:endParaRPr lang="en-US" dirty="0"/>
          </a:p>
        </p:txBody>
      </p:sp>
    </p:spTree>
    <p:extLst>
      <p:ext uri="{BB962C8B-B14F-4D97-AF65-F5344CB8AC3E}">
        <p14:creationId xmlns:p14="http://schemas.microsoft.com/office/powerpoint/2010/main" val="3542650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759440" cy="559277"/>
          </a:xfrm>
          <a:prstGeom prst="rect">
            <a:avLst/>
          </a:prstGeom>
        </p:spPr>
        <p:txBody>
          <a:bodyPr/>
          <a:lstStyle>
            <a:lvl1pPr>
              <a:defRPr sz="4000" b="1">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r>
              <a:rPr lang="en-US" dirty="0"/>
              <a:t>Click to Edit Master Title Style</a:t>
            </a:r>
          </a:p>
        </p:txBody>
      </p:sp>
      <p:grpSp>
        <p:nvGrpSpPr>
          <p:cNvPr id="5" name="Group 4">
            <a:extLst>
              <a:ext uri="{FF2B5EF4-FFF2-40B4-BE49-F238E27FC236}">
                <a16:creationId xmlns:a16="http://schemas.microsoft.com/office/drawing/2014/main" id="{87B7240A-B49F-44E8-9765-AC599B1C1CFF}"/>
              </a:ext>
            </a:extLst>
          </p:cNvPr>
          <p:cNvGrpSpPr/>
          <p:nvPr userDrawn="1"/>
        </p:nvGrpSpPr>
        <p:grpSpPr>
          <a:xfrm>
            <a:off x="245925" y="9939"/>
            <a:ext cx="577812" cy="6858000"/>
            <a:chOff x="245925" y="9939"/>
            <a:chExt cx="577812" cy="6858000"/>
          </a:xfrm>
        </p:grpSpPr>
        <p:sp>
          <p:nvSpPr>
            <p:cNvPr id="6" name="Rectangle 5">
              <a:extLst>
                <a:ext uri="{FF2B5EF4-FFF2-40B4-BE49-F238E27FC236}">
                  <a16:creationId xmlns:a16="http://schemas.microsoft.com/office/drawing/2014/main" id="{EEC14B69-66D9-4728-93AF-9C2E04DD3C0A}"/>
                </a:ext>
              </a:extLst>
            </p:cNvPr>
            <p:cNvSpPr/>
            <p:nvPr userDrawn="1"/>
          </p:nvSpPr>
          <p:spPr>
            <a:xfrm>
              <a:off x="477645" y="9939"/>
              <a:ext cx="96514" cy="6858000"/>
            </a:xfrm>
            <a:prstGeom prst="rect">
              <a:avLst/>
            </a:prstGeom>
            <a:solidFill>
              <a:srgbClr val="163961"/>
            </a:solidFill>
            <a:ln>
              <a:solidFill>
                <a:srgbClr val="628FC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7" name="Oval 6">
              <a:extLst>
                <a:ext uri="{FF2B5EF4-FFF2-40B4-BE49-F238E27FC236}">
                  <a16:creationId xmlns:a16="http://schemas.microsoft.com/office/drawing/2014/main" id="{8C71B850-B490-4E81-8D3E-1151CC64F6EC}"/>
                </a:ext>
              </a:extLst>
            </p:cNvPr>
            <p:cNvSpPr/>
            <p:nvPr userDrawn="1"/>
          </p:nvSpPr>
          <p:spPr>
            <a:xfrm>
              <a:off x="245925" y="5996760"/>
              <a:ext cx="577812" cy="577812"/>
            </a:xfrm>
            <a:prstGeom prst="ellipse">
              <a:avLst/>
            </a:prstGeom>
            <a:solidFill>
              <a:schemeClr val="bg1"/>
            </a:solidFill>
            <a:ln w="76200">
              <a:solidFill>
                <a:srgbClr val="16396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pic>
          <p:nvPicPr>
            <p:cNvPr id="8" name="Graphic 7">
              <a:extLst>
                <a:ext uri="{FF2B5EF4-FFF2-40B4-BE49-F238E27FC236}">
                  <a16:creationId xmlns:a16="http://schemas.microsoft.com/office/drawing/2014/main" id="{C418E85D-0D5D-4371-BBCA-E7C88F4A69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3163" y="6066617"/>
              <a:ext cx="383336" cy="438098"/>
            </a:xfrm>
            <a:prstGeom prst="rect">
              <a:avLst/>
            </a:prstGeom>
          </p:spPr>
        </p:pic>
      </p:grpSp>
      <p:sp>
        <p:nvSpPr>
          <p:cNvPr id="9" name="Text Placeholder 3">
            <a:extLst>
              <a:ext uri="{FF2B5EF4-FFF2-40B4-BE49-F238E27FC236}">
                <a16:creationId xmlns:a16="http://schemas.microsoft.com/office/drawing/2014/main" id="{C88434EB-C102-4FA6-AB93-309DECAD4CD0}"/>
              </a:ext>
            </a:extLst>
          </p:cNvPr>
          <p:cNvSpPr>
            <a:spLocks noGrp="1"/>
          </p:cNvSpPr>
          <p:nvPr>
            <p:ph type="body" sz="quarter" idx="10"/>
          </p:nvPr>
        </p:nvSpPr>
        <p:spPr>
          <a:xfrm>
            <a:off x="838200" y="924402"/>
            <a:ext cx="10759440" cy="442671"/>
          </a:xfrm>
        </p:spPr>
        <p:txBody>
          <a:bodyPr>
            <a:normAutofit/>
          </a:bodyPr>
          <a:lstStyle>
            <a:lvl1pPr marL="0" indent="0">
              <a:buNone/>
              <a:defRPr sz="2400" b="1" i="1">
                <a:solidFill>
                  <a:srgbClr val="628FCB"/>
                </a:solidFill>
                <a:latin typeface="Calibri Light" panose="020F0302020204030204" pitchFamily="34" charset="0"/>
                <a:cs typeface="Calibri Light" panose="020F0302020204030204" pitchFamily="34" charset="0"/>
              </a:defRPr>
            </a:lvl1pPr>
          </a:lstStyle>
          <a:p>
            <a:pPr lvl="0"/>
            <a:r>
              <a:rPr lang="en-US" dirty="0"/>
              <a:t>Edit Master text styles</a:t>
            </a:r>
          </a:p>
        </p:txBody>
      </p:sp>
      <p:sp>
        <p:nvSpPr>
          <p:cNvPr id="10" name="Slide Number Placeholder 1">
            <a:extLst>
              <a:ext uri="{FF2B5EF4-FFF2-40B4-BE49-F238E27FC236}">
                <a16:creationId xmlns:a16="http://schemas.microsoft.com/office/drawing/2014/main" id="{B7E7C0F8-4B91-4DFA-A3DF-63891D6E5FAF}"/>
              </a:ext>
            </a:extLst>
          </p:cNvPr>
          <p:cNvSpPr>
            <a:spLocks noGrp="1"/>
          </p:cNvSpPr>
          <p:nvPr>
            <p:ph type="sldNum" sz="quarter" idx="4"/>
          </p:nvPr>
        </p:nvSpPr>
        <p:spPr>
          <a:xfrm>
            <a:off x="10897406" y="6291188"/>
            <a:ext cx="1045744" cy="317066"/>
          </a:xfrm>
          <a:prstGeom prst="rect">
            <a:avLst/>
          </a:prstGeom>
        </p:spPr>
        <p:txBody>
          <a:bodyPr vert="horz" lIns="91440" tIns="45720" rIns="91440" bIns="45720" rtlCol="0" anchor="ctr"/>
          <a:lstStyle>
            <a:lvl1pPr algn="r">
              <a:defRPr sz="1200">
                <a:solidFill>
                  <a:schemeClr val="tx1">
                    <a:tint val="75000"/>
                  </a:schemeClr>
                </a:solidFill>
              </a:defRPr>
            </a:lvl1pPr>
          </a:lstStyle>
          <a:p>
            <a:fld id="{0AA6C7E3-9133-4E7E-9429-0D08B42A57C7}" type="slidenum">
              <a:rPr lang="en-US" smtClean="0"/>
              <a:t>‹#›</a:t>
            </a:fld>
            <a:endParaRPr lang="en-US" dirty="0"/>
          </a:p>
        </p:txBody>
      </p:sp>
    </p:spTree>
    <p:extLst>
      <p:ext uri="{BB962C8B-B14F-4D97-AF65-F5344CB8AC3E}">
        <p14:creationId xmlns:p14="http://schemas.microsoft.com/office/powerpoint/2010/main" val="1982541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Primar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8CFA96C-E417-4655-BE44-DDF446E6BC2E}"/>
              </a:ext>
            </a:extLst>
          </p:cNvPr>
          <p:cNvSpPr>
            <a:spLocks noGrp="1"/>
          </p:cNvSpPr>
          <p:nvPr>
            <p:ph type="ctrTitle"/>
          </p:nvPr>
        </p:nvSpPr>
        <p:spPr>
          <a:xfrm>
            <a:off x="1" y="2226366"/>
            <a:ext cx="12192000" cy="1540564"/>
          </a:xfrm>
          <a:prstGeom prst="rect">
            <a:avLst/>
          </a:prstGeom>
        </p:spPr>
        <p:txBody>
          <a:bodyPr/>
          <a:lstStyle>
            <a:lvl1pPr algn="ctr">
              <a:defRPr sz="4800" b="0" baseline="0">
                <a:solidFill>
                  <a:srgbClr val="C00000"/>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6" name="Subtitle 2">
            <a:extLst>
              <a:ext uri="{FF2B5EF4-FFF2-40B4-BE49-F238E27FC236}">
                <a16:creationId xmlns:a16="http://schemas.microsoft.com/office/drawing/2014/main" id="{ECC21D4B-80AC-4BB2-9CD4-654992D2E35B}"/>
              </a:ext>
            </a:extLst>
          </p:cNvPr>
          <p:cNvSpPr>
            <a:spLocks noGrp="1"/>
          </p:cNvSpPr>
          <p:nvPr>
            <p:ph type="subTitle" idx="1"/>
          </p:nvPr>
        </p:nvSpPr>
        <p:spPr>
          <a:xfrm>
            <a:off x="0" y="4071871"/>
            <a:ext cx="12191999" cy="990600"/>
          </a:xfrm>
        </p:spPr>
        <p:txBody>
          <a:bodyPr/>
          <a:lstStyle>
            <a:lvl1pPr marL="0" indent="0" algn="ctr">
              <a:buNone/>
              <a:defRPr b="1">
                <a:solidFill>
                  <a:srgbClr val="628FCB"/>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a:extLst>
              <a:ext uri="{FF2B5EF4-FFF2-40B4-BE49-F238E27FC236}">
                <a16:creationId xmlns:a16="http://schemas.microsoft.com/office/drawing/2014/main" id="{65B817C6-F7EB-425D-85C5-A0277C9EB961}"/>
              </a:ext>
            </a:extLst>
          </p:cNvPr>
          <p:cNvSpPr/>
          <p:nvPr userDrawn="1"/>
        </p:nvSpPr>
        <p:spPr>
          <a:xfrm>
            <a:off x="0" y="5981058"/>
            <a:ext cx="12192001" cy="876941"/>
          </a:xfrm>
          <a:prstGeom prst="rect">
            <a:avLst/>
          </a:prstGeom>
          <a:solidFill>
            <a:srgbClr val="16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REPOSITRAK.COM</a:t>
            </a:r>
          </a:p>
        </p:txBody>
      </p:sp>
      <p:sp>
        <p:nvSpPr>
          <p:cNvPr id="12" name="Rectangle 11">
            <a:extLst>
              <a:ext uri="{FF2B5EF4-FFF2-40B4-BE49-F238E27FC236}">
                <a16:creationId xmlns:a16="http://schemas.microsoft.com/office/drawing/2014/main" id="{6B935624-2076-4F1E-BE49-3750EA5DA1A7}"/>
              </a:ext>
            </a:extLst>
          </p:cNvPr>
          <p:cNvSpPr/>
          <p:nvPr userDrawn="1"/>
        </p:nvSpPr>
        <p:spPr>
          <a:xfrm>
            <a:off x="0" y="5845013"/>
            <a:ext cx="12192000" cy="136046"/>
          </a:xfrm>
          <a:prstGeom prst="rect">
            <a:avLst/>
          </a:prstGeom>
          <a:solidFill>
            <a:srgbClr val="609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icrosoft Sans Serif" panose="020B0604020202020204" pitchFamily="34" charset="0"/>
            </a:endParaRPr>
          </a:p>
        </p:txBody>
      </p:sp>
    </p:spTree>
    <p:extLst>
      <p:ext uri="{BB962C8B-B14F-4D97-AF65-F5344CB8AC3E}">
        <p14:creationId xmlns:p14="http://schemas.microsoft.com/office/powerpoint/2010/main" val="943565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68D1-4665-050B-4DED-B304C92E5F16}"/>
              </a:ext>
            </a:extLst>
          </p:cNvPr>
          <p:cNvSpPr>
            <a:spLocks noGrp="1"/>
          </p:cNvSpPr>
          <p:nvPr>
            <p:ph type="title"/>
          </p:nvPr>
        </p:nvSpPr>
        <p:spPr>
          <a:xfrm>
            <a:off x="595819" y="3245967"/>
            <a:ext cx="11000361" cy="800361"/>
          </a:xfrm>
        </p:spPr>
        <p:txBody>
          <a:bodyPr>
            <a:normAutofit/>
          </a:bodyPr>
          <a:lstStyle>
            <a:lvl1pPr>
              <a:defRPr sz="3600"/>
            </a:lvl1pPr>
          </a:lstStyle>
          <a:p>
            <a:r>
              <a:rPr lang="en-US" dirty="0"/>
              <a:t>Click to edit Master title style</a:t>
            </a:r>
          </a:p>
        </p:txBody>
      </p:sp>
      <p:cxnSp>
        <p:nvCxnSpPr>
          <p:cNvPr id="7" name="Straight Connector 6">
            <a:extLst>
              <a:ext uri="{FF2B5EF4-FFF2-40B4-BE49-F238E27FC236}">
                <a16:creationId xmlns:a16="http://schemas.microsoft.com/office/drawing/2014/main" id="{A5C8D025-86D4-9BE4-FF52-D3DC55F9C88F}"/>
              </a:ext>
            </a:extLst>
          </p:cNvPr>
          <p:cNvCxnSpPr>
            <a:cxnSpLocks/>
          </p:cNvCxnSpPr>
          <p:nvPr userDrawn="1"/>
        </p:nvCxnSpPr>
        <p:spPr>
          <a:xfrm>
            <a:off x="555286" y="4194657"/>
            <a:ext cx="110408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39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5952" y="1874835"/>
            <a:ext cx="5256213" cy="559278"/>
          </a:xfrm>
        </p:spPr>
        <p:txBody>
          <a:bodyPr anchor="b">
            <a:normAutofit/>
          </a:bodyPr>
          <a:lstStyle>
            <a:lvl1pPr marL="0" indent="0">
              <a:buNone/>
              <a:defRPr lang="en-US" sz="2400" b="1" i="0" kern="1200" dirty="0">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5953" y="2505075"/>
            <a:ext cx="5338191"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50195" y="1874835"/>
            <a:ext cx="5342648" cy="559278"/>
          </a:xfrm>
        </p:spPr>
        <p:txBody>
          <a:bodyPr anchor="b">
            <a:normAutofit/>
          </a:bodyPr>
          <a:lstStyle>
            <a:lvl1pPr marL="0" indent="0">
              <a:buNone/>
              <a:defRPr lang="en-US" sz="2400" b="1" i="0" kern="1200" dirty="0">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Wingdings" panose="05000000000000000000" pitchFamily="2" charset="2"/>
              <a:buNone/>
            </a:pPr>
            <a:r>
              <a:rPr lang="en-US"/>
              <a:t>Click to edit Master text styles</a:t>
            </a:r>
          </a:p>
        </p:txBody>
      </p:sp>
      <p:sp>
        <p:nvSpPr>
          <p:cNvPr id="6" name="Content Placeholder 5"/>
          <p:cNvSpPr>
            <a:spLocks noGrp="1"/>
          </p:cNvSpPr>
          <p:nvPr>
            <p:ph sz="quarter" idx="4"/>
          </p:nvPr>
        </p:nvSpPr>
        <p:spPr>
          <a:xfrm>
            <a:off x="5928365" y="2505075"/>
            <a:ext cx="5364480" cy="3684588"/>
          </a:xfrm>
        </p:spPr>
        <p:txBody>
          <a:bodyPr/>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35C4A732-4405-4CC4-A2FB-D5E108073C86}"/>
              </a:ext>
            </a:extLst>
          </p:cNvPr>
          <p:cNvSpPr>
            <a:spLocks noGrp="1"/>
          </p:cNvSpPr>
          <p:nvPr>
            <p:ph type="body" sz="quarter" idx="10"/>
          </p:nvPr>
        </p:nvSpPr>
        <p:spPr>
          <a:xfrm>
            <a:off x="579902" y="1279524"/>
            <a:ext cx="10712941" cy="559277"/>
          </a:xfrm>
        </p:spPr>
        <p:txBody>
          <a:bodyPr>
            <a:normAutofit/>
          </a:bodyPr>
          <a:lstStyle>
            <a:lvl1pPr marL="0" indent="0">
              <a:buNone/>
              <a:defRPr sz="2400" b="1" i="1">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7" name="Title 1">
            <a:extLst>
              <a:ext uri="{FF2B5EF4-FFF2-40B4-BE49-F238E27FC236}">
                <a16:creationId xmlns:a16="http://schemas.microsoft.com/office/drawing/2014/main" id="{E6A89D38-579C-1B55-E0C3-E350CB5B939E}"/>
              </a:ext>
            </a:extLst>
          </p:cNvPr>
          <p:cNvSpPr>
            <a:spLocks noGrp="1"/>
          </p:cNvSpPr>
          <p:nvPr>
            <p:ph type="title" hasCustomPrompt="1"/>
          </p:nvPr>
        </p:nvSpPr>
        <p:spPr>
          <a:xfrm>
            <a:off x="591540" y="196645"/>
            <a:ext cx="10987546" cy="796414"/>
          </a:xfrm>
          <a:prstGeom prst="rect">
            <a:avLst/>
          </a:prstGeom>
          <a:noFill/>
        </p:spPr>
        <p:txBody>
          <a:bodyPr anchor="ctr"/>
          <a:lstStyle>
            <a:lvl1pPr>
              <a:lnSpc>
                <a:spcPct val="100000"/>
              </a:lnSpc>
              <a:spcBef>
                <a:spcPts val="600"/>
              </a:spcBef>
              <a:spcAft>
                <a:spcPts val="600"/>
              </a:spcAft>
              <a:defRPr sz="4000" b="1" cap="none" spc="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6CA28F0E-AFB1-4B60-2A5D-0B11541FD484}"/>
              </a:ext>
            </a:extLst>
          </p:cNvPr>
          <p:cNvCxnSpPr/>
          <p:nvPr userDrawn="1"/>
        </p:nvCxnSpPr>
        <p:spPr>
          <a:xfrm>
            <a:off x="586409" y="993059"/>
            <a:ext cx="1099267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005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C321-4514-BA07-67FB-840DA2C2D1D2}"/>
              </a:ext>
            </a:extLst>
          </p:cNvPr>
          <p:cNvSpPr>
            <a:spLocks noGrp="1"/>
          </p:cNvSpPr>
          <p:nvPr>
            <p:ph type="title"/>
          </p:nvPr>
        </p:nvSpPr>
        <p:spPr>
          <a:xfrm>
            <a:off x="625813" y="128484"/>
            <a:ext cx="10515600" cy="860560"/>
          </a:xfrm>
        </p:spPr>
        <p:txBody>
          <a:bodyPr>
            <a:normAutofit/>
          </a:bodyPr>
          <a:lstStyle>
            <a:lvl1pPr>
              <a:defRPr sz="3600"/>
            </a:lvl1pPr>
          </a:lstStyle>
          <a:p>
            <a:r>
              <a:rPr lang="en-US" dirty="0"/>
              <a:t>Click to edit Master title style</a:t>
            </a:r>
          </a:p>
        </p:txBody>
      </p:sp>
      <p:cxnSp>
        <p:nvCxnSpPr>
          <p:cNvPr id="6" name="Straight Connector 5">
            <a:extLst>
              <a:ext uri="{FF2B5EF4-FFF2-40B4-BE49-F238E27FC236}">
                <a16:creationId xmlns:a16="http://schemas.microsoft.com/office/drawing/2014/main" id="{DDF6C9D3-B6A6-270A-7532-1FCFCABC4FE1}"/>
              </a:ext>
            </a:extLst>
          </p:cNvPr>
          <p:cNvCxnSpPr>
            <a:cxnSpLocks/>
          </p:cNvCxnSpPr>
          <p:nvPr userDrawn="1"/>
        </p:nvCxnSpPr>
        <p:spPr>
          <a:xfrm>
            <a:off x="593387" y="989044"/>
            <a:ext cx="10972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585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518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ontent | 2/3 Text - 1/3 P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FF6745-DBD5-4EFF-B0D3-FF33F341F83A}"/>
              </a:ext>
            </a:extLst>
          </p:cNvPr>
          <p:cNvSpPr>
            <a:spLocks noGrp="1"/>
          </p:cNvSpPr>
          <p:nvPr>
            <p:ph type="title" hasCustomPrompt="1"/>
          </p:nvPr>
        </p:nvSpPr>
        <p:spPr>
          <a:xfrm>
            <a:off x="4556928" y="365125"/>
            <a:ext cx="7051492" cy="585469"/>
          </a:xfrm>
          <a:prstGeom prst="rect">
            <a:avLst/>
          </a:prstGeom>
        </p:spPr>
        <p:txBody>
          <a:bodyPr/>
          <a:lstStyle>
            <a:lvl1pPr>
              <a:defRPr sz="4000" b="1">
                <a:effectLst>
                  <a:outerShdw blurRad="38100" dist="38100" dir="2700000" algn="tl">
                    <a:srgbClr val="000000">
                      <a:alpha val="43137"/>
                    </a:srgbClr>
                  </a:outerShdw>
                </a:effectLst>
                <a:latin typeface="Calibri Light" panose="020F0302020204030204" pitchFamily="34" charset="0"/>
              </a:defRPr>
            </a:lvl1pPr>
          </a:lstStyle>
          <a:p>
            <a:r>
              <a:rPr lang="en-US" dirty="0"/>
              <a:t>Click To Edit Master Title </a:t>
            </a:r>
          </a:p>
        </p:txBody>
      </p:sp>
      <p:sp>
        <p:nvSpPr>
          <p:cNvPr id="12" name="Rectangle 11">
            <a:extLst>
              <a:ext uri="{FF2B5EF4-FFF2-40B4-BE49-F238E27FC236}">
                <a16:creationId xmlns:a16="http://schemas.microsoft.com/office/drawing/2014/main" id="{9BF05F8A-1205-4ED6-915D-EA1ABD9C1CDB}"/>
              </a:ext>
            </a:extLst>
          </p:cNvPr>
          <p:cNvSpPr/>
          <p:nvPr userDrawn="1"/>
        </p:nvSpPr>
        <p:spPr>
          <a:xfrm>
            <a:off x="106680" y="0"/>
            <a:ext cx="1112520" cy="6867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16" name="Content Placeholder 3">
            <a:extLst>
              <a:ext uri="{FF2B5EF4-FFF2-40B4-BE49-F238E27FC236}">
                <a16:creationId xmlns:a16="http://schemas.microsoft.com/office/drawing/2014/main" id="{C70FF300-2A99-433E-819B-355F1A9CBFA9}"/>
              </a:ext>
            </a:extLst>
          </p:cNvPr>
          <p:cNvSpPr>
            <a:spLocks noGrp="1"/>
          </p:cNvSpPr>
          <p:nvPr>
            <p:ph sz="half" idx="2"/>
          </p:nvPr>
        </p:nvSpPr>
        <p:spPr>
          <a:xfrm>
            <a:off x="4556928" y="1864994"/>
            <a:ext cx="7051492" cy="41317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87A57B6D-1085-4279-9CF3-8022BF7C04C9}"/>
              </a:ext>
            </a:extLst>
          </p:cNvPr>
          <p:cNvSpPr>
            <a:spLocks noGrp="1"/>
          </p:cNvSpPr>
          <p:nvPr>
            <p:ph type="body" sz="quarter" idx="10"/>
          </p:nvPr>
        </p:nvSpPr>
        <p:spPr>
          <a:xfrm>
            <a:off x="4577311" y="950594"/>
            <a:ext cx="7051492" cy="434861"/>
          </a:xfrm>
        </p:spPr>
        <p:txBody>
          <a:bodyPr>
            <a:normAutofit/>
          </a:bodyPr>
          <a:lstStyle>
            <a:lvl1pPr marL="0" indent="0">
              <a:buNone/>
              <a:defRPr sz="2400" b="1" i="1">
                <a:solidFill>
                  <a:srgbClr val="628FCB"/>
                </a:solidFill>
                <a:latin typeface="Calibri Light" panose="020F0302020204030204" pitchFamily="34" charset="0"/>
              </a:defRPr>
            </a:lvl1pPr>
          </a:lstStyle>
          <a:p>
            <a:pPr lvl="0"/>
            <a:r>
              <a:rPr lang="en-US" dirty="0"/>
              <a:t>Click to edit Master text styles</a:t>
            </a:r>
          </a:p>
        </p:txBody>
      </p:sp>
      <p:sp>
        <p:nvSpPr>
          <p:cNvPr id="2" name="Rectangle 1">
            <a:extLst>
              <a:ext uri="{FF2B5EF4-FFF2-40B4-BE49-F238E27FC236}">
                <a16:creationId xmlns:a16="http://schemas.microsoft.com/office/drawing/2014/main" id="{B38F7ECA-C422-4C02-9C73-655C87B040B8}"/>
              </a:ext>
            </a:extLst>
          </p:cNvPr>
          <p:cNvSpPr/>
          <p:nvPr userDrawn="1"/>
        </p:nvSpPr>
        <p:spPr>
          <a:xfrm>
            <a:off x="0" y="9939"/>
            <a:ext cx="3979117" cy="6838122"/>
          </a:xfrm>
          <a:prstGeom prst="rect">
            <a:avLst/>
          </a:prstGeom>
          <a:solidFill>
            <a:srgbClr val="16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grpSp>
        <p:nvGrpSpPr>
          <p:cNvPr id="7" name="Group 6">
            <a:extLst>
              <a:ext uri="{FF2B5EF4-FFF2-40B4-BE49-F238E27FC236}">
                <a16:creationId xmlns:a16="http://schemas.microsoft.com/office/drawing/2014/main" id="{970D595B-D704-4C57-9746-81C2E251A165}"/>
              </a:ext>
            </a:extLst>
          </p:cNvPr>
          <p:cNvGrpSpPr/>
          <p:nvPr userDrawn="1"/>
        </p:nvGrpSpPr>
        <p:grpSpPr>
          <a:xfrm>
            <a:off x="3747397" y="9939"/>
            <a:ext cx="577812" cy="6858000"/>
            <a:chOff x="245925" y="9939"/>
            <a:chExt cx="577812" cy="6858000"/>
          </a:xfrm>
        </p:grpSpPr>
        <p:sp>
          <p:nvSpPr>
            <p:cNvPr id="4" name="Rectangle 3">
              <a:extLst>
                <a:ext uri="{FF2B5EF4-FFF2-40B4-BE49-F238E27FC236}">
                  <a16:creationId xmlns:a16="http://schemas.microsoft.com/office/drawing/2014/main" id="{90795EBB-B66E-4CBC-B7BE-F243B0206F64}"/>
                </a:ext>
              </a:extLst>
            </p:cNvPr>
            <p:cNvSpPr/>
            <p:nvPr userDrawn="1"/>
          </p:nvSpPr>
          <p:spPr>
            <a:xfrm>
              <a:off x="477645" y="9939"/>
              <a:ext cx="96514" cy="6858000"/>
            </a:xfrm>
            <a:prstGeom prst="rect">
              <a:avLst/>
            </a:prstGeom>
            <a:solidFill>
              <a:srgbClr val="163961"/>
            </a:solidFill>
            <a:ln>
              <a:solidFill>
                <a:srgbClr val="628FC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5" name="Oval 4">
              <a:extLst>
                <a:ext uri="{FF2B5EF4-FFF2-40B4-BE49-F238E27FC236}">
                  <a16:creationId xmlns:a16="http://schemas.microsoft.com/office/drawing/2014/main" id="{CFE2B1FB-D2E4-4773-A23C-73D918CA644A}"/>
                </a:ext>
              </a:extLst>
            </p:cNvPr>
            <p:cNvSpPr/>
            <p:nvPr userDrawn="1"/>
          </p:nvSpPr>
          <p:spPr>
            <a:xfrm>
              <a:off x="245925" y="5996760"/>
              <a:ext cx="577812" cy="577812"/>
            </a:xfrm>
            <a:prstGeom prst="ellipse">
              <a:avLst/>
            </a:prstGeom>
            <a:solidFill>
              <a:schemeClr val="bg1"/>
            </a:solidFill>
            <a:ln w="76200">
              <a:solidFill>
                <a:srgbClr val="16396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pic>
          <p:nvPicPr>
            <p:cNvPr id="6" name="Graphic 5">
              <a:extLst>
                <a:ext uri="{FF2B5EF4-FFF2-40B4-BE49-F238E27FC236}">
                  <a16:creationId xmlns:a16="http://schemas.microsoft.com/office/drawing/2014/main" id="{EE55C187-70F2-43A1-A654-CADCEE0868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3163" y="6066617"/>
              <a:ext cx="383336" cy="438098"/>
            </a:xfrm>
            <a:prstGeom prst="rect">
              <a:avLst/>
            </a:prstGeom>
          </p:spPr>
        </p:pic>
      </p:grpSp>
      <p:sp>
        <p:nvSpPr>
          <p:cNvPr id="3" name="Slide Number Placeholder 1">
            <a:extLst>
              <a:ext uri="{FF2B5EF4-FFF2-40B4-BE49-F238E27FC236}">
                <a16:creationId xmlns:a16="http://schemas.microsoft.com/office/drawing/2014/main" id="{CA3BC447-2186-DDF9-18A1-EBAEC6237CF1}"/>
              </a:ext>
            </a:extLst>
          </p:cNvPr>
          <p:cNvSpPr>
            <a:spLocks noGrp="1"/>
          </p:cNvSpPr>
          <p:nvPr>
            <p:ph type="sldNum" sz="quarter" idx="4"/>
          </p:nvPr>
        </p:nvSpPr>
        <p:spPr>
          <a:xfrm>
            <a:off x="10897406" y="6291188"/>
            <a:ext cx="1045744" cy="317066"/>
          </a:xfrm>
          <a:prstGeom prst="rect">
            <a:avLst/>
          </a:prstGeom>
        </p:spPr>
        <p:txBody>
          <a:bodyPr vert="horz" lIns="91440" tIns="45720" rIns="91440" bIns="45720" rtlCol="0" anchor="ctr"/>
          <a:lstStyle>
            <a:lvl1pPr algn="r">
              <a:defRPr sz="1200">
                <a:solidFill>
                  <a:schemeClr val="tx1">
                    <a:tint val="75000"/>
                  </a:schemeClr>
                </a:solidFill>
              </a:defRPr>
            </a:lvl1pPr>
          </a:lstStyle>
          <a:p>
            <a:fld id="{0AA6C7E3-9133-4E7E-9429-0D08B42A57C7}" type="slidenum">
              <a:rPr lang="en-US" smtClean="0"/>
              <a:t>‹#›</a:t>
            </a:fld>
            <a:endParaRPr lang="en-US" dirty="0"/>
          </a:p>
        </p:txBody>
      </p:sp>
    </p:spTree>
    <p:extLst>
      <p:ext uri="{BB962C8B-B14F-4D97-AF65-F5344CB8AC3E}">
        <p14:creationId xmlns:p14="http://schemas.microsoft.com/office/powerpoint/2010/main" val="1158626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EB8D75-8E98-4141-A288-7D25F59BC232}"/>
              </a:ext>
            </a:extLst>
          </p:cNvPr>
          <p:cNvSpPr/>
          <p:nvPr userDrawn="1"/>
        </p:nvSpPr>
        <p:spPr>
          <a:xfrm>
            <a:off x="8412480" y="0"/>
            <a:ext cx="3779520" cy="6858000"/>
          </a:xfrm>
          <a:prstGeom prst="rect">
            <a:avLst/>
          </a:prstGeom>
          <a:solidFill>
            <a:srgbClr val="16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500FE7AB-6EF4-43A6-B3B0-53A81E90092F}"/>
              </a:ext>
            </a:extLst>
          </p:cNvPr>
          <p:cNvSpPr txBox="1">
            <a:spLocks/>
          </p:cNvSpPr>
          <p:nvPr userDrawn="1"/>
        </p:nvSpPr>
        <p:spPr>
          <a:xfrm>
            <a:off x="11634378" y="6330636"/>
            <a:ext cx="496662" cy="365125"/>
          </a:xfrm>
          <a:prstGeom prst="rect">
            <a:avLst/>
          </a:prstGeom>
        </p:spPr>
        <p:txBody>
          <a:bodyPr/>
          <a:lstStyle>
            <a:defPPr>
              <a:defRPr lang="en-US"/>
            </a:defPPr>
            <a:lvl1pPr marL="0" algn="l" defTabSz="914400" rtl="0" eaLnBrk="1" latinLnBrk="0" hangingPunct="1">
              <a:defRPr sz="1200" kern="1200">
                <a:solidFill>
                  <a:schemeClr val="tx2"/>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0D50-32A6-4DE3-B8CB-ECBA34E3B8A6}" type="slidenum">
              <a:rPr lang="en-US" smtClean="0">
                <a:solidFill>
                  <a:schemeClr val="bg1">
                    <a:lumMod val="85000"/>
                  </a:schemeClr>
                </a:solidFill>
              </a:rPr>
              <a:pPr/>
              <a:t>‹#›</a:t>
            </a:fld>
            <a:endParaRPr lang="en-US" dirty="0">
              <a:solidFill>
                <a:schemeClr val="bg1">
                  <a:lumMod val="85000"/>
                </a:schemeClr>
              </a:solidFill>
            </a:endParaRPr>
          </a:p>
        </p:txBody>
      </p:sp>
    </p:spTree>
    <p:extLst>
      <p:ext uri="{BB962C8B-B14F-4D97-AF65-F5344CB8AC3E}">
        <p14:creationId xmlns:p14="http://schemas.microsoft.com/office/powerpoint/2010/main" val="68505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88434EB-C102-4FA6-AB93-309DECAD4CD0}"/>
              </a:ext>
            </a:extLst>
          </p:cNvPr>
          <p:cNvSpPr>
            <a:spLocks noGrp="1"/>
          </p:cNvSpPr>
          <p:nvPr>
            <p:ph type="body" sz="quarter" idx="10"/>
          </p:nvPr>
        </p:nvSpPr>
        <p:spPr>
          <a:xfrm>
            <a:off x="612914" y="1272271"/>
            <a:ext cx="10749501" cy="433343"/>
          </a:xfrm>
        </p:spPr>
        <p:txBody>
          <a:bodyPr>
            <a:normAutofit/>
          </a:bodyPr>
          <a:lstStyle>
            <a:lvl1pPr marL="0" indent="0">
              <a:buNone/>
              <a:defRPr sz="2400" b="1" i="1">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Title 1">
            <a:extLst>
              <a:ext uri="{FF2B5EF4-FFF2-40B4-BE49-F238E27FC236}">
                <a16:creationId xmlns:a16="http://schemas.microsoft.com/office/drawing/2014/main" id="{4785AE16-5B4D-5E0F-C47B-39AF524B0633}"/>
              </a:ext>
            </a:extLst>
          </p:cNvPr>
          <p:cNvSpPr>
            <a:spLocks noGrp="1"/>
          </p:cNvSpPr>
          <p:nvPr>
            <p:ph type="title" hasCustomPrompt="1"/>
          </p:nvPr>
        </p:nvSpPr>
        <p:spPr>
          <a:xfrm>
            <a:off x="612914" y="196645"/>
            <a:ext cx="10966172" cy="796414"/>
          </a:xfrm>
          <a:prstGeom prst="rect">
            <a:avLst/>
          </a:prstGeom>
          <a:noFill/>
        </p:spPr>
        <p:txBody>
          <a:bodyPr anchor="ctr"/>
          <a:lstStyle>
            <a:lvl1pPr>
              <a:lnSpc>
                <a:spcPct val="100000"/>
              </a:lnSpc>
              <a:spcBef>
                <a:spcPts val="600"/>
              </a:spcBef>
              <a:spcAft>
                <a:spcPts val="600"/>
              </a:spcAft>
              <a:defRPr sz="4000" b="1" cap="none" spc="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C85582CD-C3DF-010C-B2BA-AC7C12F79A33}"/>
              </a:ext>
            </a:extLst>
          </p:cNvPr>
          <p:cNvCxnSpPr/>
          <p:nvPr userDrawn="1"/>
        </p:nvCxnSpPr>
        <p:spPr>
          <a:xfrm>
            <a:off x="586409" y="993059"/>
            <a:ext cx="1099267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07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 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85AE16-5B4D-5E0F-C47B-39AF524B0633}"/>
              </a:ext>
            </a:extLst>
          </p:cNvPr>
          <p:cNvSpPr>
            <a:spLocks noGrp="1"/>
          </p:cNvSpPr>
          <p:nvPr>
            <p:ph type="title" hasCustomPrompt="1"/>
          </p:nvPr>
        </p:nvSpPr>
        <p:spPr>
          <a:xfrm>
            <a:off x="757177" y="3030792"/>
            <a:ext cx="11434824" cy="796414"/>
          </a:xfrm>
          <a:prstGeom prst="rect">
            <a:avLst/>
          </a:prstGeom>
          <a:noFill/>
        </p:spPr>
        <p:txBody>
          <a:bodyPr anchor="ctr"/>
          <a:lstStyle>
            <a:lvl1pPr>
              <a:lnSpc>
                <a:spcPct val="100000"/>
              </a:lnSpc>
              <a:spcBef>
                <a:spcPts val="600"/>
              </a:spcBef>
              <a:spcAft>
                <a:spcPts val="600"/>
              </a:spcAft>
              <a:defRPr sz="4000" b="1" cap="none" spc="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27EFE8-6B52-DD55-4551-1D7AD8A2D8C8}"/>
              </a:ext>
            </a:extLst>
          </p:cNvPr>
          <p:cNvSpPr/>
          <p:nvPr userDrawn="1"/>
        </p:nvSpPr>
        <p:spPr>
          <a:xfrm>
            <a:off x="0" y="0"/>
            <a:ext cx="12192000" cy="12722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Tree>
    <p:extLst>
      <p:ext uri="{BB962C8B-B14F-4D97-AF65-F5344CB8AC3E}">
        <p14:creationId xmlns:p14="http://schemas.microsoft.com/office/powerpoint/2010/main" val="81749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3 Text - 1/3 Pic">
    <p:spTree>
      <p:nvGrpSpPr>
        <p:cNvPr id="1" name=""/>
        <p:cNvGrpSpPr/>
        <p:nvPr/>
      </p:nvGrpSpPr>
      <p:grpSpPr>
        <a:xfrm>
          <a:off x="0" y="0"/>
          <a:ext cx="0" cy="0"/>
          <a:chOff x="0" y="0"/>
          <a:chExt cx="0" cy="0"/>
        </a:xfrm>
      </p:grpSpPr>
      <p:sp>
        <p:nvSpPr>
          <p:cNvPr id="16" name="Content Placeholder 3">
            <a:extLst>
              <a:ext uri="{FF2B5EF4-FFF2-40B4-BE49-F238E27FC236}">
                <a16:creationId xmlns:a16="http://schemas.microsoft.com/office/drawing/2014/main" id="{C70FF300-2A99-433E-819B-355F1A9CBFA9}"/>
              </a:ext>
            </a:extLst>
          </p:cNvPr>
          <p:cNvSpPr>
            <a:spLocks noGrp="1"/>
          </p:cNvSpPr>
          <p:nvPr>
            <p:ph sz="half" idx="2"/>
          </p:nvPr>
        </p:nvSpPr>
        <p:spPr>
          <a:xfrm>
            <a:off x="4227971" y="1864994"/>
            <a:ext cx="7579716" cy="413176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87A57B6D-1085-4279-9CF3-8022BF7C04C9}"/>
              </a:ext>
            </a:extLst>
          </p:cNvPr>
          <p:cNvSpPr>
            <a:spLocks noGrp="1"/>
          </p:cNvSpPr>
          <p:nvPr>
            <p:ph type="body" sz="quarter" idx="10"/>
          </p:nvPr>
        </p:nvSpPr>
        <p:spPr>
          <a:xfrm>
            <a:off x="4210113" y="1298464"/>
            <a:ext cx="7579716" cy="434861"/>
          </a:xfrm>
        </p:spPr>
        <p:txBody>
          <a:bodyPr>
            <a:normAutofit/>
          </a:bodyPr>
          <a:lstStyle>
            <a:lvl1pPr marL="0" indent="0">
              <a:buNone/>
              <a:defRPr sz="2400" b="1" i="1">
                <a:solidFill>
                  <a:srgbClr val="28477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1" name="Title 1">
            <a:extLst>
              <a:ext uri="{FF2B5EF4-FFF2-40B4-BE49-F238E27FC236}">
                <a16:creationId xmlns:a16="http://schemas.microsoft.com/office/drawing/2014/main" id="{E17C00F6-4304-CAF6-E4DA-49EFD2222257}"/>
              </a:ext>
            </a:extLst>
          </p:cNvPr>
          <p:cNvSpPr>
            <a:spLocks noGrp="1"/>
          </p:cNvSpPr>
          <p:nvPr>
            <p:ph type="title" hasCustomPrompt="1"/>
          </p:nvPr>
        </p:nvSpPr>
        <p:spPr>
          <a:xfrm>
            <a:off x="4227970" y="196645"/>
            <a:ext cx="7964029" cy="796414"/>
          </a:xfrm>
          <a:prstGeom prst="rect">
            <a:avLst/>
          </a:prstGeom>
          <a:noFill/>
        </p:spPr>
        <p:txBody>
          <a:bodyPr anchor="ctr"/>
          <a:lstStyle>
            <a:lvl1pPr>
              <a:lnSpc>
                <a:spcPct val="100000"/>
              </a:lnSpc>
              <a:spcBef>
                <a:spcPts val="600"/>
              </a:spcBef>
              <a:spcAft>
                <a:spcPts val="600"/>
              </a:spcAft>
              <a:defRPr sz="4000" b="1" cap="none" spc="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99315B43-36CD-A6E1-B4E4-9F5767208A53}"/>
              </a:ext>
            </a:extLst>
          </p:cNvPr>
          <p:cNvPicPr>
            <a:picLocks noChangeAspect="1"/>
          </p:cNvPicPr>
          <p:nvPr userDrawn="1"/>
        </p:nvPicPr>
        <p:blipFill>
          <a:blip r:embed="rId2"/>
          <a:stretch>
            <a:fillRect/>
          </a:stretch>
        </p:blipFill>
        <p:spPr>
          <a:xfrm>
            <a:off x="0" y="0"/>
            <a:ext cx="3981033" cy="6834208"/>
          </a:xfrm>
          <a:prstGeom prst="rect">
            <a:avLst/>
          </a:prstGeom>
        </p:spPr>
      </p:pic>
      <p:grpSp>
        <p:nvGrpSpPr>
          <p:cNvPr id="7" name="Group 6">
            <a:extLst>
              <a:ext uri="{FF2B5EF4-FFF2-40B4-BE49-F238E27FC236}">
                <a16:creationId xmlns:a16="http://schemas.microsoft.com/office/drawing/2014/main" id="{970D595B-D704-4C57-9746-81C2E251A165}"/>
              </a:ext>
            </a:extLst>
          </p:cNvPr>
          <p:cNvGrpSpPr/>
          <p:nvPr userDrawn="1"/>
        </p:nvGrpSpPr>
        <p:grpSpPr>
          <a:xfrm>
            <a:off x="3747397" y="9939"/>
            <a:ext cx="577812" cy="6858000"/>
            <a:chOff x="245925" y="9939"/>
            <a:chExt cx="577812" cy="6858000"/>
          </a:xfrm>
        </p:grpSpPr>
        <p:sp>
          <p:nvSpPr>
            <p:cNvPr id="4" name="Rectangle 3">
              <a:extLst>
                <a:ext uri="{FF2B5EF4-FFF2-40B4-BE49-F238E27FC236}">
                  <a16:creationId xmlns:a16="http://schemas.microsoft.com/office/drawing/2014/main" id="{90795EBB-B66E-4CBC-B7BE-F243B0206F64}"/>
                </a:ext>
              </a:extLst>
            </p:cNvPr>
            <p:cNvSpPr/>
            <p:nvPr userDrawn="1"/>
          </p:nvSpPr>
          <p:spPr>
            <a:xfrm>
              <a:off x="477645" y="9939"/>
              <a:ext cx="96514" cy="6858000"/>
            </a:xfrm>
            <a:prstGeom prst="rect">
              <a:avLst/>
            </a:prstGeom>
            <a:solidFill>
              <a:srgbClr val="163961"/>
            </a:solidFill>
            <a:ln>
              <a:solidFill>
                <a:srgbClr val="628FC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5" name="Oval 4">
              <a:extLst>
                <a:ext uri="{FF2B5EF4-FFF2-40B4-BE49-F238E27FC236}">
                  <a16:creationId xmlns:a16="http://schemas.microsoft.com/office/drawing/2014/main" id="{CFE2B1FB-D2E4-4773-A23C-73D918CA644A}"/>
                </a:ext>
              </a:extLst>
            </p:cNvPr>
            <p:cNvSpPr/>
            <p:nvPr userDrawn="1"/>
          </p:nvSpPr>
          <p:spPr>
            <a:xfrm>
              <a:off x="245925" y="5996760"/>
              <a:ext cx="577812" cy="577812"/>
            </a:xfrm>
            <a:prstGeom prst="ellipse">
              <a:avLst/>
            </a:prstGeom>
            <a:solidFill>
              <a:schemeClr val="bg1"/>
            </a:solidFill>
            <a:ln w="76200">
              <a:solidFill>
                <a:srgbClr val="16396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6" name="Graphic 5">
              <a:extLst>
                <a:ext uri="{FF2B5EF4-FFF2-40B4-BE49-F238E27FC236}">
                  <a16:creationId xmlns:a16="http://schemas.microsoft.com/office/drawing/2014/main" id="{EE55C187-70F2-43A1-A654-CADCEE0868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163" y="6066617"/>
              <a:ext cx="383336" cy="438098"/>
            </a:xfrm>
            <a:prstGeom prst="rect">
              <a:avLst/>
            </a:prstGeom>
          </p:spPr>
        </p:pic>
      </p:grpSp>
    </p:spTree>
    <p:extLst>
      <p:ext uri="{BB962C8B-B14F-4D97-AF65-F5344CB8AC3E}">
        <p14:creationId xmlns:p14="http://schemas.microsoft.com/office/powerpoint/2010/main" val="343401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EB8D75-8E98-4141-A288-7D25F59BC232}"/>
              </a:ext>
            </a:extLst>
          </p:cNvPr>
          <p:cNvSpPr/>
          <p:nvPr userDrawn="1"/>
        </p:nvSpPr>
        <p:spPr>
          <a:xfrm>
            <a:off x="8150087" y="0"/>
            <a:ext cx="4041913" cy="6858000"/>
          </a:xfrm>
          <a:prstGeom prst="rect">
            <a:avLst/>
          </a:prstGeom>
          <a:solidFill>
            <a:srgbClr val="16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6" name="Slide Number Placeholder 5">
            <a:extLst>
              <a:ext uri="{FF2B5EF4-FFF2-40B4-BE49-F238E27FC236}">
                <a16:creationId xmlns:a16="http://schemas.microsoft.com/office/drawing/2014/main" id="{500FE7AB-6EF4-43A6-B3B0-53A81E90092F}"/>
              </a:ext>
            </a:extLst>
          </p:cNvPr>
          <p:cNvSpPr txBox="1">
            <a:spLocks/>
          </p:cNvSpPr>
          <p:nvPr userDrawn="1"/>
        </p:nvSpPr>
        <p:spPr>
          <a:xfrm>
            <a:off x="11634378" y="6330636"/>
            <a:ext cx="496662" cy="365125"/>
          </a:xfrm>
          <a:prstGeom prst="rect">
            <a:avLst/>
          </a:prstGeom>
        </p:spPr>
        <p:txBody>
          <a:bodyPr/>
          <a:lstStyle>
            <a:defPPr>
              <a:defRPr lang="en-US"/>
            </a:defPPr>
            <a:lvl1pPr marL="0" algn="l" defTabSz="914400" rtl="0" eaLnBrk="1" latinLnBrk="0" hangingPunct="1">
              <a:defRPr sz="1200" kern="1200">
                <a:solidFill>
                  <a:schemeClr val="tx2"/>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0D50-32A6-4DE3-B8CB-ECBA34E3B8A6}" type="slidenum">
              <a:rPr lang="en-US" smtClean="0">
                <a:solidFill>
                  <a:schemeClr val="bg1">
                    <a:lumMod val="85000"/>
                  </a:schemeClr>
                </a:solidFill>
                <a:latin typeface="Open Sans" panose="020B0606030504020204" pitchFamily="34" charset="0"/>
                <a:cs typeface="Open Sans" panose="020B0606030504020204" pitchFamily="34" charset="0"/>
              </a:rPr>
              <a:pPr/>
              <a:t>‹#›</a:t>
            </a:fld>
            <a:endParaRPr lang="en-US" dirty="0">
              <a:solidFill>
                <a:schemeClr val="bg1">
                  <a:lumMod val="85000"/>
                </a:schemeClr>
              </a:solidFill>
              <a:latin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9AC6253B-913F-8214-9E8C-0E920E7FEAB3}"/>
              </a:ext>
            </a:extLst>
          </p:cNvPr>
          <p:cNvSpPr>
            <a:spLocks noGrp="1"/>
          </p:cNvSpPr>
          <p:nvPr>
            <p:ph type="body" sz="quarter" idx="10"/>
          </p:nvPr>
        </p:nvSpPr>
        <p:spPr>
          <a:xfrm>
            <a:off x="586409" y="1237733"/>
            <a:ext cx="7275871" cy="4827587"/>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659A629-E8CD-26A6-AD9F-D4C9DC90C12F}"/>
              </a:ext>
            </a:extLst>
          </p:cNvPr>
          <p:cNvSpPr>
            <a:spLocks noGrp="1"/>
          </p:cNvSpPr>
          <p:nvPr>
            <p:ph type="title" hasCustomPrompt="1"/>
          </p:nvPr>
        </p:nvSpPr>
        <p:spPr>
          <a:xfrm>
            <a:off x="586409" y="176004"/>
            <a:ext cx="11543072" cy="796414"/>
          </a:xfrm>
          <a:prstGeom prst="rect">
            <a:avLst/>
          </a:prstGeom>
          <a:noFill/>
        </p:spPr>
        <p:txBody>
          <a:bodyPr anchor="ctr"/>
          <a:lstStyle>
            <a:lvl1pPr>
              <a:lnSpc>
                <a:spcPct val="100000"/>
              </a:lnSpc>
              <a:spcBef>
                <a:spcPts val="600"/>
              </a:spcBef>
              <a:spcAft>
                <a:spcPts val="600"/>
              </a:spcAft>
              <a:defRPr sz="3200" b="1" cap="none" spc="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8AADAEF2-A10C-A31C-D865-A6BF318A47FA}"/>
              </a:ext>
            </a:extLst>
          </p:cNvPr>
          <p:cNvCxnSpPr/>
          <p:nvPr userDrawn="1"/>
        </p:nvCxnSpPr>
        <p:spPr>
          <a:xfrm>
            <a:off x="586409" y="993059"/>
            <a:ext cx="1099267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19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F78A-F76D-D292-82F3-4B9A6B6E2575}"/>
              </a:ext>
            </a:extLst>
          </p:cNvPr>
          <p:cNvSpPr>
            <a:spLocks noGrp="1"/>
          </p:cNvSpPr>
          <p:nvPr>
            <p:ph type="ctrTitle"/>
          </p:nvPr>
        </p:nvSpPr>
        <p:spPr>
          <a:xfrm>
            <a:off x="1524000" y="1122363"/>
            <a:ext cx="9144000" cy="2387600"/>
          </a:xfrm>
        </p:spPr>
        <p:txBody>
          <a:bodyPr anchor="b"/>
          <a:lstStyle>
            <a:lvl1pPr algn="ctr">
              <a:defRPr sz="6000">
                <a:latin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3575603-FA44-A1FE-E382-2E8034E7FC5C}"/>
              </a:ext>
            </a:extLst>
          </p:cNvPr>
          <p:cNvSpPr>
            <a:spLocks noGrp="1"/>
          </p:cNvSpPr>
          <p:nvPr>
            <p:ph type="subTitle" idx="1"/>
          </p:nvPr>
        </p:nvSpPr>
        <p:spPr>
          <a:xfrm>
            <a:off x="1524000" y="3602038"/>
            <a:ext cx="9144000" cy="1655762"/>
          </a:xfrm>
        </p:spPr>
        <p:txBody>
          <a:bodyPr/>
          <a:lstStyle>
            <a:lvl1pPr marL="0" indent="0" algn="ctr">
              <a:buNone/>
              <a:defRPr sz="2400">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2E7F90E-B0B0-4099-217F-2C384A0277F9}"/>
              </a:ext>
            </a:extLst>
          </p:cNvPr>
          <p:cNvSpPr>
            <a:spLocks noGrp="1"/>
          </p:cNvSpPr>
          <p:nvPr>
            <p:ph type="dt" sz="half" idx="10"/>
          </p:nvPr>
        </p:nvSpPr>
        <p:spPr/>
        <p:txBody>
          <a:bodyPr/>
          <a:lstStyle>
            <a:lvl1pPr>
              <a:defRPr>
                <a:latin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A4547DF9-D785-1ACA-15ED-CA574B65789D}"/>
              </a:ext>
            </a:extLst>
          </p:cNvPr>
          <p:cNvSpPr>
            <a:spLocks noGrp="1"/>
          </p:cNvSpPr>
          <p:nvPr>
            <p:ph type="ftr" sz="quarter" idx="11"/>
          </p:nvPr>
        </p:nvSpPr>
        <p:spPr/>
        <p:txBody>
          <a:bodyPr/>
          <a:lstStyle>
            <a:lvl1pPr>
              <a:defRPr>
                <a:latin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55D1F576-E89F-985B-3049-03850CFD843A}"/>
              </a:ext>
            </a:extLst>
          </p:cNvPr>
          <p:cNvSpPr>
            <a:spLocks noGrp="1"/>
          </p:cNvSpPr>
          <p:nvPr>
            <p:ph type="sldNum" sz="quarter" idx="12"/>
          </p:nvPr>
        </p:nvSpPr>
        <p:spPr/>
        <p:txBody>
          <a:bodyPr/>
          <a:lstStyle>
            <a:lvl1pPr>
              <a:defRPr>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408391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89CF-7A8F-93AA-ED6D-F3E80D076BDD}"/>
              </a:ext>
            </a:extLst>
          </p:cNvPr>
          <p:cNvSpPr>
            <a:spLocks noGrp="1"/>
          </p:cNvSpPr>
          <p:nvPr>
            <p:ph type="title"/>
          </p:nvPr>
        </p:nvSpPr>
        <p:spPr/>
        <p:txBody>
          <a:bodyPr/>
          <a:lstStyle>
            <a:lvl1pPr>
              <a:defRPr>
                <a:latin typeface="Open Sans" panose="020B06060305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B7C4368-BBFA-5E25-75E1-F990334D94A6}"/>
              </a:ext>
            </a:extLst>
          </p:cNvPr>
          <p:cNvSpPr>
            <a:spLocks noGrp="1"/>
          </p:cNvSpPr>
          <p:nvPr>
            <p:ph idx="1"/>
          </p:nvPr>
        </p:nvSpPr>
        <p:spPr/>
        <p:txBody>
          <a:bodyPr/>
          <a:lstStyle>
            <a:lvl1pPr>
              <a:defRPr>
                <a:latin typeface="Open Sans" panose="020B0606030504020204" pitchFamily="34" charset="0"/>
              </a:defRPr>
            </a:lvl1pPr>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740A6D8-EF82-7131-10CA-E872D719D256}"/>
              </a:ext>
            </a:extLst>
          </p:cNvPr>
          <p:cNvSpPr>
            <a:spLocks noGrp="1"/>
          </p:cNvSpPr>
          <p:nvPr>
            <p:ph type="dt" sz="half" idx="10"/>
          </p:nvPr>
        </p:nvSpPr>
        <p:spPr/>
        <p:txBody>
          <a:bodyPr/>
          <a:lstStyle>
            <a:lvl1pPr>
              <a:defRPr>
                <a:latin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BAAD34BB-D8BF-58A0-C8F3-9EF6A7AB49E0}"/>
              </a:ext>
            </a:extLst>
          </p:cNvPr>
          <p:cNvSpPr>
            <a:spLocks noGrp="1"/>
          </p:cNvSpPr>
          <p:nvPr>
            <p:ph type="ftr" sz="quarter" idx="11"/>
          </p:nvPr>
        </p:nvSpPr>
        <p:spPr/>
        <p:txBody>
          <a:bodyPr/>
          <a:lstStyle>
            <a:lvl1pPr>
              <a:defRPr>
                <a:latin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41D288AE-E6A5-345D-F745-0B0CEE4A439D}"/>
              </a:ext>
            </a:extLst>
          </p:cNvPr>
          <p:cNvSpPr>
            <a:spLocks noGrp="1"/>
          </p:cNvSpPr>
          <p:nvPr>
            <p:ph type="sldNum" sz="quarter" idx="12"/>
          </p:nvPr>
        </p:nvSpPr>
        <p:spPr/>
        <p:txBody>
          <a:bodyPr/>
          <a:lstStyle>
            <a:lvl1pPr>
              <a:defRPr>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313241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9097" y="2359741"/>
            <a:ext cx="10943303" cy="38172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255532C4-2E5D-4D9B-9CF0-3661A76D74CA}"/>
              </a:ext>
            </a:extLst>
          </p:cNvPr>
          <p:cNvCxnSpPr>
            <a:cxnSpLocks/>
          </p:cNvCxnSpPr>
          <p:nvPr userDrawn="1"/>
        </p:nvCxnSpPr>
        <p:spPr>
          <a:xfrm>
            <a:off x="11576650" y="6233160"/>
            <a:ext cx="0" cy="3651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A29794A8-08F9-4BE6-8DD1-EDEA1A2EEBC6}"/>
              </a:ext>
            </a:extLst>
          </p:cNvPr>
          <p:cNvSpPr txBox="1">
            <a:spLocks/>
          </p:cNvSpPr>
          <p:nvPr userDrawn="1"/>
        </p:nvSpPr>
        <p:spPr>
          <a:xfrm>
            <a:off x="11634378" y="6330636"/>
            <a:ext cx="496662" cy="365125"/>
          </a:xfrm>
          <a:prstGeom prst="rect">
            <a:avLst/>
          </a:prstGeom>
        </p:spPr>
        <p:txBody>
          <a:bodyPr/>
          <a:lstStyle>
            <a:defPPr>
              <a:defRPr lang="en-US"/>
            </a:defPPr>
            <a:lvl1pPr marL="0" algn="l" defTabSz="914400" rtl="0" eaLnBrk="1" latinLnBrk="0" hangingPunct="1">
              <a:defRPr sz="1200" kern="1200">
                <a:solidFill>
                  <a:schemeClr val="tx2"/>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0D50-32A6-4DE3-B8CB-ECBA34E3B8A6}" type="slidenum">
              <a:rPr lang="en-US" smtClean="0">
                <a:latin typeface="Open Sans" panose="020B0606030504020204" pitchFamily="34" charset="0"/>
                <a:cs typeface="Open Sans" panose="020B0606030504020204" pitchFamily="34" charset="0"/>
              </a:rPr>
              <a:pPr/>
              <a:t>‹#›</a:t>
            </a:fld>
            <a:endParaRPr lang="en-US" dirty="0">
              <a:latin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509F61AA-5EC7-4E7E-8F62-9CE28B343865}"/>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a:stretch/>
        </p:blipFill>
        <p:spPr>
          <a:xfrm>
            <a:off x="10405294" y="6261539"/>
            <a:ext cx="1014984" cy="411877"/>
          </a:xfrm>
          <a:prstGeom prst="rect">
            <a:avLst/>
          </a:prstGeom>
        </p:spPr>
      </p:pic>
    </p:spTree>
    <p:extLst>
      <p:ext uri="{BB962C8B-B14F-4D97-AF65-F5344CB8AC3E}">
        <p14:creationId xmlns:p14="http://schemas.microsoft.com/office/powerpoint/2010/main" val="29990406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accent4">
              <a:lumMod val="75000"/>
            </a:schemeClr>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1800" kern="1200">
          <a:solidFill>
            <a:schemeClr val="accent4">
              <a:lumMod val="75000"/>
            </a:schemeClr>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93BB4-59A4-0E47-00B7-688372E80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3FB5C5-5AA6-A0E8-0FE4-536EA8B398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C09B7F-51F9-C1B8-FE47-3E1A11297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1B399134-E8EE-32AC-B0EF-CA121250D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00D53285-8DB1-9379-9357-3BB17271DD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FCE7472B-238C-46D3-8850-F72EEEC2467D}" type="slidenum">
              <a:rPr lang="en-US" smtClean="0"/>
              <a:pPr/>
              <a:t>‹#›</a:t>
            </a:fld>
            <a:endParaRPr lang="en-US" dirty="0"/>
          </a:p>
        </p:txBody>
      </p:sp>
    </p:spTree>
    <p:extLst>
      <p:ext uri="{BB962C8B-B14F-4D97-AF65-F5344CB8AC3E}">
        <p14:creationId xmlns:p14="http://schemas.microsoft.com/office/powerpoint/2010/main" val="10965552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20F0C-F9A7-5D72-2892-60CC56A13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2CF478-0DB8-74E7-6919-587FAD961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6276795-177C-EAC5-D596-85AED8E178DB}"/>
              </a:ext>
            </a:extLst>
          </p:cNvPr>
          <p:cNvCxnSpPr>
            <a:cxnSpLocks/>
          </p:cNvCxnSpPr>
          <p:nvPr userDrawn="1"/>
        </p:nvCxnSpPr>
        <p:spPr>
          <a:xfrm>
            <a:off x="11576650" y="6233160"/>
            <a:ext cx="0" cy="3651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EE48BC8-D2C1-CF23-856F-439B044AD110}"/>
              </a:ext>
            </a:extLst>
          </p:cNvPr>
          <p:cNvSpPr txBox="1">
            <a:spLocks/>
          </p:cNvSpPr>
          <p:nvPr userDrawn="1"/>
        </p:nvSpPr>
        <p:spPr>
          <a:xfrm>
            <a:off x="11634378" y="6330636"/>
            <a:ext cx="496662" cy="365125"/>
          </a:xfrm>
          <a:prstGeom prst="rect">
            <a:avLst/>
          </a:prstGeom>
        </p:spPr>
        <p:txBody>
          <a:bodyPr/>
          <a:lstStyle>
            <a:defPPr>
              <a:defRPr lang="en-US"/>
            </a:defPPr>
            <a:lvl1pPr marL="0" algn="l" defTabSz="914400" rtl="0" eaLnBrk="1" latinLnBrk="0" hangingPunct="1">
              <a:defRPr sz="1200" kern="1200">
                <a:solidFill>
                  <a:schemeClr val="tx2"/>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0D50-32A6-4DE3-B8CB-ECBA34E3B8A6}" type="slidenum">
              <a:rPr lang="en-US" smtClean="0">
                <a:latin typeface="Microsoft Sans Serif" panose="020B0604020202020204" pitchFamily="34" charset="0"/>
                <a:cs typeface="Microsoft Sans Serif" panose="020B0604020202020204" pitchFamily="34" charset="0"/>
              </a:rPr>
              <a:pPr/>
              <a:t>‹#›</a:t>
            </a:fld>
            <a:endParaRPr lang="en-US" dirty="0">
              <a:latin typeface="Microsoft Sans Serif" panose="020B0604020202020204" pitchFamily="34" charset="0"/>
              <a:cs typeface="Microsoft Sans Serif" panose="020B0604020202020204" pitchFamily="34" charset="0"/>
            </a:endParaRPr>
          </a:p>
        </p:txBody>
      </p:sp>
      <p:pic>
        <p:nvPicPr>
          <p:cNvPr id="11" name="Picture 10">
            <a:extLst>
              <a:ext uri="{FF2B5EF4-FFF2-40B4-BE49-F238E27FC236}">
                <a16:creationId xmlns:a16="http://schemas.microsoft.com/office/drawing/2014/main" id="{53F5F9B7-40CD-15DF-91D2-DE03D2622026}"/>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a:stretch/>
        </p:blipFill>
        <p:spPr>
          <a:xfrm>
            <a:off x="10405294" y="6261539"/>
            <a:ext cx="1014984" cy="411877"/>
          </a:xfrm>
          <a:prstGeom prst="rect">
            <a:avLst/>
          </a:prstGeom>
        </p:spPr>
      </p:pic>
    </p:spTree>
    <p:extLst>
      <p:ext uri="{BB962C8B-B14F-4D97-AF65-F5344CB8AC3E}">
        <p14:creationId xmlns:p14="http://schemas.microsoft.com/office/powerpoint/2010/main" val="89102061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Lst>
  <p:txStyles>
    <p:titleStyle>
      <a:lvl1pPr algn="l" defTabSz="914400" rtl="0" eaLnBrk="1" latinLnBrk="0" hangingPunct="1">
        <a:lnSpc>
          <a:spcPct val="90000"/>
        </a:lnSpc>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20F0C-F9A7-5D72-2892-60CC56A13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2CF478-0DB8-74E7-6919-587FAD961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6276795-177C-EAC5-D596-85AED8E178DB}"/>
              </a:ext>
            </a:extLst>
          </p:cNvPr>
          <p:cNvCxnSpPr>
            <a:cxnSpLocks/>
          </p:cNvCxnSpPr>
          <p:nvPr userDrawn="1"/>
        </p:nvCxnSpPr>
        <p:spPr>
          <a:xfrm>
            <a:off x="11576650" y="6233160"/>
            <a:ext cx="0" cy="3651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EE48BC8-D2C1-CF23-856F-439B044AD110}"/>
              </a:ext>
            </a:extLst>
          </p:cNvPr>
          <p:cNvSpPr txBox="1">
            <a:spLocks/>
          </p:cNvSpPr>
          <p:nvPr userDrawn="1"/>
        </p:nvSpPr>
        <p:spPr>
          <a:xfrm>
            <a:off x="11634378" y="6330636"/>
            <a:ext cx="496662" cy="365125"/>
          </a:xfrm>
          <a:prstGeom prst="rect">
            <a:avLst/>
          </a:prstGeom>
        </p:spPr>
        <p:txBody>
          <a:bodyPr/>
          <a:lstStyle>
            <a:defPPr>
              <a:defRPr lang="en-US"/>
            </a:defPPr>
            <a:lvl1pPr marL="0" algn="l" defTabSz="914400" rtl="0" eaLnBrk="1" latinLnBrk="0" hangingPunct="1">
              <a:defRPr sz="1200" kern="1200">
                <a:solidFill>
                  <a:schemeClr val="tx2"/>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0D50-32A6-4DE3-B8CB-ECBA34E3B8A6}" type="slidenum">
              <a:rPr lang="en-US" smtClean="0">
                <a:latin typeface="Microsoft Sans Serif" panose="020B0604020202020204" pitchFamily="34" charset="0"/>
                <a:cs typeface="Microsoft Sans Serif" panose="020B0604020202020204" pitchFamily="34" charset="0"/>
              </a:rPr>
              <a:pPr/>
              <a:t>‹#›</a:t>
            </a:fld>
            <a:endParaRPr lang="en-US" dirty="0">
              <a:latin typeface="Microsoft Sans Serif" panose="020B0604020202020204" pitchFamily="34" charset="0"/>
              <a:cs typeface="Microsoft Sans Serif" panose="020B0604020202020204" pitchFamily="34" charset="0"/>
            </a:endParaRPr>
          </a:p>
        </p:txBody>
      </p:sp>
      <p:pic>
        <p:nvPicPr>
          <p:cNvPr id="11" name="Picture 10">
            <a:extLst>
              <a:ext uri="{FF2B5EF4-FFF2-40B4-BE49-F238E27FC236}">
                <a16:creationId xmlns:a16="http://schemas.microsoft.com/office/drawing/2014/main" id="{53F5F9B7-40CD-15DF-91D2-DE03D2622026}"/>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a:stretch/>
        </p:blipFill>
        <p:spPr>
          <a:xfrm>
            <a:off x="10405294" y="6261539"/>
            <a:ext cx="1014984" cy="411877"/>
          </a:xfrm>
          <a:prstGeom prst="rect">
            <a:avLst/>
          </a:prstGeom>
        </p:spPr>
      </p:pic>
    </p:spTree>
    <p:extLst>
      <p:ext uri="{BB962C8B-B14F-4D97-AF65-F5344CB8AC3E}">
        <p14:creationId xmlns:p14="http://schemas.microsoft.com/office/powerpoint/2010/main" val="26558267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2" r:id="rId5"/>
    <p:sldLayoutId id="2147483713" r:id="rId6"/>
  </p:sldLayoutIdLst>
  <p:txStyles>
    <p:titleStyle>
      <a:lvl1pPr algn="l" defTabSz="914400" rtl="0" eaLnBrk="1" latinLnBrk="0" hangingPunct="1">
        <a:lnSpc>
          <a:spcPct val="90000"/>
        </a:lnSpc>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en/truck-18-wheeler-freight-shipping-309398/" TargetMode="External"/><Relationship Id="rId13"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hyperlink" Target="https://commons.wikimedia.org/wiki/File:Store_clip_art.svg"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hyperlink" Target="https://freepngimg.com/png/26951-warehouse-clipart" TargetMode="Externa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https://freesvg.org/hand-truck" TargetMode="External"/><Relationship Id="rId4" Type="http://schemas.openxmlformats.org/officeDocument/2006/relationships/hyperlink" Target="https://www.pngall.com/manufacture-png/download/42591" TargetMode="Externa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20.xml"/><Relationship Id="rId4" Type="http://schemas.openxmlformats.org/officeDocument/2006/relationships/hyperlink" Target="mailto:Dhannum@repositrak.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0E7C98-FE91-F519-CA85-AB8679601A2A}"/>
              </a:ext>
            </a:extLst>
          </p:cNvPr>
          <p:cNvSpPr>
            <a:spLocks noGrp="1"/>
          </p:cNvSpPr>
          <p:nvPr>
            <p:ph type="ctrTitle"/>
          </p:nvPr>
        </p:nvSpPr>
        <p:spPr/>
        <p:txBody>
          <a:bodyPr/>
          <a:lstStyle/>
          <a:p>
            <a:r>
              <a:rPr lang="en-US" dirty="0"/>
              <a:t>USDA Strengthening Organic Enforcement Rule (SOE)</a:t>
            </a:r>
            <a:br>
              <a:rPr lang="en-US" dirty="0"/>
            </a:br>
            <a:endParaRPr lang="en-US" dirty="0"/>
          </a:p>
        </p:txBody>
      </p:sp>
      <p:sp>
        <p:nvSpPr>
          <p:cNvPr id="3" name="Subtitle 2">
            <a:extLst>
              <a:ext uri="{FF2B5EF4-FFF2-40B4-BE49-F238E27FC236}">
                <a16:creationId xmlns:a16="http://schemas.microsoft.com/office/drawing/2014/main" id="{71185F9F-B73D-86D9-C9E0-BF69B70A0D6A}"/>
              </a:ext>
            </a:extLst>
          </p:cNvPr>
          <p:cNvSpPr>
            <a:spLocks noGrp="1"/>
          </p:cNvSpPr>
          <p:nvPr>
            <p:ph type="subTitle" idx="1"/>
          </p:nvPr>
        </p:nvSpPr>
        <p:spPr>
          <a:xfrm>
            <a:off x="1716311" y="4129929"/>
            <a:ext cx="8759370" cy="990600"/>
          </a:xfrm>
        </p:spPr>
        <p:txBody>
          <a:bodyPr>
            <a:normAutofit fontScale="77500" lnSpcReduction="20000"/>
          </a:bodyPr>
          <a:lstStyle/>
          <a:p>
            <a:r>
              <a:rPr lang="en-US" b="0" dirty="0"/>
              <a:t>Understanding the new rule’s requirements for traceability and documentation</a:t>
            </a:r>
          </a:p>
          <a:p>
            <a:r>
              <a:rPr lang="en-US" b="0" dirty="0"/>
              <a:t>January 29, 2024</a:t>
            </a:r>
          </a:p>
        </p:txBody>
      </p:sp>
      <p:pic>
        <p:nvPicPr>
          <p:cNvPr id="4" name="Picture 3">
            <a:extLst>
              <a:ext uri="{FF2B5EF4-FFF2-40B4-BE49-F238E27FC236}">
                <a16:creationId xmlns:a16="http://schemas.microsoft.com/office/drawing/2014/main" id="{53A9DA0A-BC35-0F42-9777-C1E5EE6EC41A}"/>
              </a:ext>
            </a:extLst>
          </p:cNvPr>
          <p:cNvPicPr>
            <a:picLocks noChangeAspect="1"/>
          </p:cNvPicPr>
          <p:nvPr/>
        </p:nvPicPr>
        <p:blipFill rotWithShape="1">
          <a:blip r:embed="rId3" cstate="hqprint">
            <a:clrChange>
              <a:clrFrom>
                <a:srgbClr val="F15227"/>
              </a:clrFrom>
              <a:clrTo>
                <a:srgbClr val="F15227">
                  <a:alpha val="0"/>
                </a:srgbClr>
              </a:clrTo>
            </a:clrChange>
            <a:extLst>
              <a:ext uri="{28A0092B-C50C-407E-A947-70E740481C1C}">
                <a14:useLocalDpi xmlns:a14="http://schemas.microsoft.com/office/drawing/2010/main" val="0"/>
              </a:ext>
            </a:extLst>
          </a:blip>
          <a:srcRect/>
          <a:stretch/>
        </p:blipFill>
        <p:spPr>
          <a:xfrm>
            <a:off x="-2" y="0"/>
            <a:ext cx="12191997" cy="1272209"/>
          </a:xfrm>
          <a:prstGeom prst="rect">
            <a:avLst/>
          </a:prstGeom>
          <a:effectLst/>
        </p:spPr>
      </p:pic>
      <p:sp>
        <p:nvSpPr>
          <p:cNvPr id="5" name="Rectangle 4">
            <a:extLst>
              <a:ext uri="{FF2B5EF4-FFF2-40B4-BE49-F238E27FC236}">
                <a16:creationId xmlns:a16="http://schemas.microsoft.com/office/drawing/2014/main" id="{9692A682-6898-2E65-A7A3-C4F847F48863}"/>
              </a:ext>
            </a:extLst>
          </p:cNvPr>
          <p:cNvSpPr/>
          <p:nvPr/>
        </p:nvSpPr>
        <p:spPr>
          <a:xfrm>
            <a:off x="0" y="357051"/>
            <a:ext cx="7045234" cy="600892"/>
          </a:xfrm>
          <a:prstGeom prst="rect">
            <a:avLst/>
          </a:prstGeom>
          <a:solidFill>
            <a:srgbClr val="284774">
              <a:alpha val="5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lt1">
                  <a:alpha val="50000"/>
                </a:schemeClr>
              </a:solidFill>
              <a:latin typeface="Open Sans" panose="020B0606030504020204" pitchFamily="34" charset="0"/>
            </a:endParaRPr>
          </a:p>
        </p:txBody>
      </p:sp>
      <p:sp>
        <p:nvSpPr>
          <p:cNvPr id="6" name="TextBox 5">
            <a:extLst>
              <a:ext uri="{FF2B5EF4-FFF2-40B4-BE49-F238E27FC236}">
                <a16:creationId xmlns:a16="http://schemas.microsoft.com/office/drawing/2014/main" id="{568F8E66-F7D4-F5B4-D330-2EBEB77452ED}"/>
              </a:ext>
            </a:extLst>
          </p:cNvPr>
          <p:cNvSpPr txBox="1"/>
          <p:nvPr/>
        </p:nvSpPr>
        <p:spPr>
          <a:xfrm>
            <a:off x="496389" y="472831"/>
            <a:ext cx="5111931" cy="400110"/>
          </a:xfrm>
          <a:prstGeom prst="rect">
            <a:avLst/>
          </a:prstGeom>
          <a:noFill/>
        </p:spPr>
        <p:txBody>
          <a:bodyPr wrap="square" rtlCol="0">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ReposiTrak Traceability Network</a:t>
            </a:r>
            <a:r>
              <a:rPr lang="en-US" sz="2000" b="1"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38689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90F-D5A4-3563-3901-1A34B1BCB043}"/>
              </a:ext>
            </a:extLst>
          </p:cNvPr>
          <p:cNvSpPr>
            <a:spLocks noGrp="1"/>
          </p:cNvSpPr>
          <p:nvPr>
            <p:ph type="title"/>
          </p:nvPr>
        </p:nvSpPr>
        <p:spPr>
          <a:xfrm>
            <a:off x="1108710" y="1533525"/>
            <a:ext cx="9974581" cy="3790950"/>
          </a:xfrm>
        </p:spPr>
        <p:txBody>
          <a:bodyPr/>
          <a:lstStyle/>
          <a:p>
            <a:pPr algn="ctr"/>
            <a:r>
              <a:rPr lang="en-US" sz="3200" i="1" dirty="0"/>
              <a:t>ReposiTrak’s findings:</a:t>
            </a:r>
            <a:br>
              <a:rPr lang="en-US" sz="3200" i="1" dirty="0"/>
            </a:br>
            <a:r>
              <a:rPr lang="en-US" sz="3200" dirty="0"/>
              <a:t>The amount of time and effort required to develop and implement a traceability program is far greater than most people think</a:t>
            </a:r>
          </a:p>
        </p:txBody>
      </p:sp>
    </p:spTree>
    <p:extLst>
      <p:ext uri="{BB962C8B-B14F-4D97-AF65-F5344CB8AC3E}">
        <p14:creationId xmlns:p14="http://schemas.microsoft.com/office/powerpoint/2010/main" val="423341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5FEB41-B7D9-71F4-7BC3-2AA6823ABAC2}"/>
              </a:ext>
            </a:extLst>
          </p:cNvPr>
          <p:cNvSpPr>
            <a:spLocks noGrp="1"/>
          </p:cNvSpPr>
          <p:nvPr>
            <p:ph type="title"/>
          </p:nvPr>
        </p:nvSpPr>
        <p:spPr/>
        <p:txBody>
          <a:bodyPr/>
          <a:lstStyle/>
          <a:p>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Steps to take NOW</a:t>
            </a:r>
            <a:endParaRPr lang="en-US" sz="3200" dirty="0">
              <a:solidFill>
                <a:srgbClr val="FF000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A81E3700-DC70-BFF4-1279-9C4A1C11E7BE}"/>
              </a:ext>
            </a:extLst>
          </p:cNvPr>
          <p:cNvSpPr>
            <a:spLocks noGrp="1"/>
          </p:cNvSpPr>
          <p:nvPr>
            <p:ph sz="half" idx="2"/>
          </p:nvPr>
        </p:nvSpPr>
        <p:spPr>
          <a:xfrm>
            <a:off x="599661" y="1261014"/>
            <a:ext cx="10913069" cy="4902041"/>
          </a:xfrm>
        </p:spPr>
        <p:txBody>
          <a:bodyPr>
            <a:noAutofit/>
          </a:bodyPr>
          <a:lstStyle/>
          <a:p>
            <a:pPr marL="0" indent="0">
              <a:lnSpc>
                <a:spcPct val="100000"/>
              </a:lnSpc>
              <a:spcBef>
                <a:spcPts val="1800"/>
              </a:spcBef>
              <a:spcAft>
                <a:spcPts val="600"/>
              </a:spcAft>
              <a:buNone/>
            </a:pPr>
            <a:r>
              <a:rPr lang="en-US" sz="1800" b="1" dirty="0"/>
              <a:t>Certified Organic Product Suppliers</a:t>
            </a:r>
          </a:p>
          <a:p>
            <a:pPr marL="514350" indent="-514350">
              <a:lnSpc>
                <a:spcPct val="100000"/>
              </a:lnSpc>
              <a:spcBef>
                <a:spcPts val="600"/>
              </a:spcBef>
              <a:spcAft>
                <a:spcPts val="600"/>
              </a:spcAft>
              <a:buFont typeface="+mj-lt"/>
              <a:buAutoNum type="arabicPeriod"/>
            </a:pPr>
            <a:r>
              <a:rPr lang="en-US" sz="1800" dirty="0"/>
              <a:t>Evaluate your non-retail packaging for traceability compliance.</a:t>
            </a:r>
          </a:p>
          <a:p>
            <a:pPr marL="514350" indent="-514350">
              <a:lnSpc>
                <a:spcPct val="100000"/>
              </a:lnSpc>
              <a:spcBef>
                <a:spcPts val="600"/>
              </a:spcBef>
              <a:spcAft>
                <a:spcPts val="600"/>
              </a:spcAft>
              <a:buFont typeface="+mj-lt"/>
              <a:buAutoNum type="arabicPeriod"/>
            </a:pPr>
            <a:r>
              <a:rPr lang="en-US" sz="1800" dirty="0"/>
              <a:t>Integrate the work into a broader traceability system….some customers are tracing all food products.</a:t>
            </a:r>
          </a:p>
          <a:p>
            <a:pPr marL="514350" indent="-514350">
              <a:lnSpc>
                <a:spcPct val="100000"/>
              </a:lnSpc>
              <a:spcBef>
                <a:spcPts val="600"/>
              </a:spcBef>
              <a:spcAft>
                <a:spcPts val="600"/>
              </a:spcAft>
              <a:buFont typeface="+mj-lt"/>
              <a:buAutoNum type="arabicPeriod"/>
            </a:pPr>
            <a:r>
              <a:rPr lang="en-US" sz="1800" dirty="0"/>
              <a:t>Make sure your management team understands the risk of customer fragmentation and look for technical solutions that require little to no new work or cost for you or your customers.</a:t>
            </a:r>
          </a:p>
          <a:p>
            <a:pPr marL="0" indent="0">
              <a:lnSpc>
                <a:spcPct val="100000"/>
              </a:lnSpc>
              <a:spcBef>
                <a:spcPts val="600"/>
              </a:spcBef>
              <a:spcAft>
                <a:spcPts val="600"/>
              </a:spcAft>
              <a:buNone/>
            </a:pPr>
            <a:r>
              <a:rPr lang="en-US" sz="1800" b="1" dirty="0"/>
              <a:t>Wholesalers/Distributors/Self-Distributed Retailers</a:t>
            </a:r>
          </a:p>
          <a:p>
            <a:pPr marL="514350" indent="-514350">
              <a:lnSpc>
                <a:spcPct val="100000"/>
              </a:lnSpc>
              <a:spcBef>
                <a:spcPts val="600"/>
              </a:spcBef>
              <a:spcAft>
                <a:spcPts val="600"/>
              </a:spcAft>
              <a:buFont typeface="+mj-lt"/>
              <a:buAutoNum type="arabicPeriod"/>
            </a:pPr>
            <a:r>
              <a:rPr lang="en-US" sz="1800" dirty="0"/>
              <a:t>Identify the products and suppliers you need to track/trace…this is not easy!</a:t>
            </a:r>
          </a:p>
          <a:p>
            <a:pPr marL="514350" indent="-514350">
              <a:lnSpc>
                <a:spcPct val="100000"/>
              </a:lnSpc>
              <a:spcBef>
                <a:spcPts val="600"/>
              </a:spcBef>
              <a:spcAft>
                <a:spcPts val="600"/>
              </a:spcAft>
              <a:buFont typeface="+mj-lt"/>
              <a:buAutoNum type="arabicPeriod"/>
            </a:pPr>
            <a:r>
              <a:rPr lang="en-US" sz="1800" dirty="0"/>
              <a:t>Identify the DC/warehouse systems and processes that need to change.</a:t>
            </a:r>
          </a:p>
          <a:p>
            <a:pPr marL="514350" indent="-514350">
              <a:lnSpc>
                <a:spcPct val="100000"/>
              </a:lnSpc>
              <a:spcBef>
                <a:spcPts val="600"/>
              </a:spcBef>
              <a:spcAft>
                <a:spcPts val="600"/>
              </a:spcAft>
              <a:buFont typeface="+mj-lt"/>
              <a:buAutoNum type="arabicPeriod"/>
            </a:pPr>
            <a:r>
              <a:rPr lang="en-US" sz="1800" dirty="0"/>
              <a:t>Identify and establish the human and technology infrastructure required to support traceability.</a:t>
            </a:r>
          </a:p>
        </p:txBody>
      </p:sp>
    </p:spTree>
    <p:extLst>
      <p:ext uri="{BB962C8B-B14F-4D97-AF65-F5344CB8AC3E}">
        <p14:creationId xmlns:p14="http://schemas.microsoft.com/office/powerpoint/2010/main" val="232103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39A0A93-FE39-48BF-F297-071F52C3393E}"/>
              </a:ext>
            </a:extLst>
          </p:cNvPr>
          <p:cNvGrpSpPr/>
          <p:nvPr/>
        </p:nvGrpSpPr>
        <p:grpSpPr>
          <a:xfrm>
            <a:off x="5000060" y="1023219"/>
            <a:ext cx="2199971" cy="1569661"/>
            <a:chOff x="6357050" y="844832"/>
            <a:chExt cx="2025968" cy="1569661"/>
          </a:xfrm>
        </p:grpSpPr>
        <p:sp>
          <p:nvSpPr>
            <p:cNvPr id="5" name="TextBox 4">
              <a:extLst>
                <a:ext uri="{FF2B5EF4-FFF2-40B4-BE49-F238E27FC236}">
                  <a16:creationId xmlns:a16="http://schemas.microsoft.com/office/drawing/2014/main" id="{666CE9A0-A333-FB1B-09A1-68F19508141E}"/>
                </a:ext>
              </a:extLst>
            </p:cNvPr>
            <p:cNvSpPr txBox="1"/>
            <p:nvPr/>
          </p:nvSpPr>
          <p:spPr>
            <a:xfrm>
              <a:off x="6357050" y="1768162"/>
              <a:ext cx="20259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DCs/Warehouses</a:t>
              </a:r>
            </a:p>
          </p:txBody>
        </p:sp>
        <p:sp>
          <p:nvSpPr>
            <p:cNvPr id="7" name="Rectangle 6">
              <a:extLst>
                <a:ext uri="{FF2B5EF4-FFF2-40B4-BE49-F238E27FC236}">
                  <a16:creationId xmlns:a16="http://schemas.microsoft.com/office/drawing/2014/main" id="{5E11F7C1-C74A-7ADE-CB2A-9B98A204692D}"/>
                </a:ext>
              </a:extLst>
            </p:cNvPr>
            <p:cNvSpPr/>
            <p:nvPr/>
          </p:nvSpPr>
          <p:spPr>
            <a:xfrm>
              <a:off x="6683789" y="844832"/>
              <a:ext cx="137249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Open Sans" panose="020B0606030504020204" pitchFamily="34" charset="0"/>
                  <a:ea typeface="Open Sans" panose="020B0606030504020204" pitchFamily="34" charset="0"/>
                  <a:cs typeface="Open Sans" panose="020B0606030504020204" pitchFamily="34" charset="0"/>
                </a:rPr>
                <a:t>25+</a:t>
              </a:r>
            </a:p>
          </p:txBody>
        </p:sp>
      </p:grpSp>
      <p:grpSp>
        <p:nvGrpSpPr>
          <p:cNvPr id="23" name="Group 22">
            <a:extLst>
              <a:ext uri="{FF2B5EF4-FFF2-40B4-BE49-F238E27FC236}">
                <a16:creationId xmlns:a16="http://schemas.microsoft.com/office/drawing/2014/main" id="{5B258D80-663C-BC97-75FE-29245E70DBD1}"/>
              </a:ext>
            </a:extLst>
          </p:cNvPr>
          <p:cNvGrpSpPr/>
          <p:nvPr/>
        </p:nvGrpSpPr>
        <p:grpSpPr>
          <a:xfrm>
            <a:off x="7991169" y="1010852"/>
            <a:ext cx="2364752" cy="1305029"/>
            <a:chOff x="8589622" y="832465"/>
            <a:chExt cx="2364752" cy="1305029"/>
          </a:xfrm>
        </p:grpSpPr>
        <p:sp>
          <p:nvSpPr>
            <p:cNvPr id="3" name="TextBox 2">
              <a:extLst>
                <a:ext uri="{FF2B5EF4-FFF2-40B4-BE49-F238E27FC236}">
                  <a16:creationId xmlns:a16="http://schemas.microsoft.com/office/drawing/2014/main" id="{97258025-B987-1347-BB32-C07D0B3842B3}"/>
                </a:ext>
              </a:extLst>
            </p:cNvPr>
            <p:cNvSpPr txBox="1"/>
            <p:nvPr/>
          </p:nvSpPr>
          <p:spPr>
            <a:xfrm>
              <a:off x="8589622" y="1768162"/>
              <a:ext cx="2364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Retail Stores</a:t>
              </a:r>
            </a:p>
          </p:txBody>
        </p:sp>
        <p:sp>
          <p:nvSpPr>
            <p:cNvPr id="9" name="Rectangle 8">
              <a:extLst>
                <a:ext uri="{FF2B5EF4-FFF2-40B4-BE49-F238E27FC236}">
                  <a16:creationId xmlns:a16="http://schemas.microsoft.com/office/drawing/2014/main" id="{F4F49BC0-9C5B-1F5A-085A-15C51B140D38}"/>
                </a:ext>
              </a:extLst>
            </p:cNvPr>
            <p:cNvSpPr/>
            <p:nvPr/>
          </p:nvSpPr>
          <p:spPr>
            <a:xfrm>
              <a:off x="8589624" y="832465"/>
              <a:ext cx="236475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Open Sans" panose="020B0606030504020204" pitchFamily="34" charset="0"/>
                  <a:ea typeface="Open Sans" panose="020B0606030504020204" pitchFamily="34" charset="0"/>
                  <a:cs typeface="Open Sans" panose="020B0606030504020204" pitchFamily="34" charset="0"/>
                </a:rPr>
                <a:t>5,000+</a:t>
              </a:r>
            </a:p>
          </p:txBody>
        </p:sp>
      </p:grpSp>
      <p:pic>
        <p:nvPicPr>
          <p:cNvPr id="15" name="Picture 14">
            <a:extLst>
              <a:ext uri="{FF2B5EF4-FFF2-40B4-BE49-F238E27FC236}">
                <a16:creationId xmlns:a16="http://schemas.microsoft.com/office/drawing/2014/main" id="{D0C4D6E1-F36A-98AF-53DC-429024E131F4}"/>
              </a:ext>
            </a:extLst>
          </p:cNvPr>
          <p:cNvPicPr>
            <a:picLocks noChangeAspect="1"/>
          </p:cNvPicPr>
          <p:nvPr/>
        </p:nvPicPr>
        <p:blipFill rotWithShape="1">
          <a:blip r:embed="rId3" cstate="hqprint">
            <a:clrChange>
              <a:clrFrom>
                <a:srgbClr val="F15227"/>
              </a:clrFrom>
              <a:clrTo>
                <a:srgbClr val="F15227">
                  <a:alpha val="0"/>
                </a:srgbClr>
              </a:clrTo>
            </a:clrChange>
            <a:extLst>
              <a:ext uri="{28A0092B-C50C-407E-A947-70E740481C1C}">
                <a14:useLocalDpi xmlns:a14="http://schemas.microsoft.com/office/drawing/2010/main" val="0"/>
              </a:ext>
            </a:extLst>
          </a:blip>
          <a:srcRect/>
          <a:stretch/>
        </p:blipFill>
        <p:spPr>
          <a:xfrm>
            <a:off x="3" y="2803041"/>
            <a:ext cx="12191997" cy="1272209"/>
          </a:xfrm>
          <a:prstGeom prst="rect">
            <a:avLst/>
          </a:prstGeom>
          <a:effectLst/>
        </p:spPr>
      </p:pic>
      <p:sp>
        <p:nvSpPr>
          <p:cNvPr id="16" name="Rectangle 15">
            <a:extLst>
              <a:ext uri="{FF2B5EF4-FFF2-40B4-BE49-F238E27FC236}">
                <a16:creationId xmlns:a16="http://schemas.microsoft.com/office/drawing/2014/main" id="{42AC63FC-0C70-49FF-6251-D7E6B846EA1F}"/>
              </a:ext>
            </a:extLst>
          </p:cNvPr>
          <p:cNvSpPr/>
          <p:nvPr/>
        </p:nvSpPr>
        <p:spPr>
          <a:xfrm>
            <a:off x="5" y="3160092"/>
            <a:ext cx="7045234" cy="600892"/>
          </a:xfrm>
          <a:prstGeom prst="rect">
            <a:avLst/>
          </a:prstGeom>
          <a:solidFill>
            <a:srgbClr val="284774">
              <a:alpha val="5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50000"/>
                </a:prstClr>
              </a:solidFill>
              <a:effectLst/>
              <a:uLnTx/>
              <a:uFillTx/>
              <a:latin typeface="Open Sans" panose="020B0606030504020204" pitchFamily="34" charset="0"/>
              <a:ea typeface="+mn-ea"/>
              <a:cs typeface="+mn-cs"/>
            </a:endParaRPr>
          </a:p>
        </p:txBody>
      </p:sp>
      <p:sp>
        <p:nvSpPr>
          <p:cNvPr id="17" name="TextBox 16">
            <a:extLst>
              <a:ext uri="{FF2B5EF4-FFF2-40B4-BE49-F238E27FC236}">
                <a16:creationId xmlns:a16="http://schemas.microsoft.com/office/drawing/2014/main" id="{10459757-CE45-6FF8-9D18-DF270C95BA1B}"/>
              </a:ext>
            </a:extLst>
          </p:cNvPr>
          <p:cNvSpPr txBox="1"/>
          <p:nvPr/>
        </p:nvSpPr>
        <p:spPr>
          <a:xfrm>
            <a:off x="496394" y="3275872"/>
            <a:ext cx="51119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 ReposiTrak Traceability Network</a:t>
            </a:r>
            <a:r>
              <a:rPr kumimoji="0" lang="en-US" sz="2000" b="1" i="0" u="none" strike="noStrike" kern="1200" cap="none" spc="0" normalizeH="0" baseline="3000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25" name="TextBox 24">
            <a:extLst>
              <a:ext uri="{FF2B5EF4-FFF2-40B4-BE49-F238E27FC236}">
                <a16:creationId xmlns:a16="http://schemas.microsoft.com/office/drawing/2014/main" id="{1739BDF1-1ED9-9080-2967-4782540C0C7D}"/>
              </a:ext>
            </a:extLst>
          </p:cNvPr>
          <p:cNvSpPr txBox="1"/>
          <p:nvPr/>
        </p:nvSpPr>
        <p:spPr>
          <a:xfrm>
            <a:off x="344384" y="4947816"/>
            <a:ext cx="1136468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7365D"/>
                </a:solidFill>
                <a:effectLst>
                  <a:outerShdw blurRad="38100" dist="38100" dir="2700000" algn="tl">
                    <a:srgbClr val="000000">
                      <a:alpha val="43137"/>
                    </a:srgb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Others are talking about FSMA 204 food traceability,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7365D"/>
                </a:solidFill>
                <a:effectLst>
                  <a:outerShdw blurRad="38100" dist="38100" dir="2700000" algn="tl">
                    <a:srgbClr val="000000">
                      <a:alpha val="43137"/>
                    </a:srgb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but </a:t>
            </a:r>
            <a:r>
              <a:rPr kumimoji="0" lang="en-US" sz="3200" b="1" i="0" u="sng" strike="noStrike" kern="1200" cap="none" spc="0" normalizeH="0" baseline="0" noProof="0" dirty="0">
                <a:ln>
                  <a:noFill/>
                </a:ln>
                <a:solidFill>
                  <a:srgbClr val="17365D">
                    <a:lumMod val="60000"/>
                    <a:lumOff val="40000"/>
                  </a:srgbClr>
                </a:solidFill>
                <a:effectLst>
                  <a:outerShdw blurRad="38100" dist="38100" dir="2700000" algn="tl">
                    <a:srgbClr val="000000">
                      <a:alpha val="43137"/>
                    </a:srgb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ReposiTrak is doing it</a:t>
            </a:r>
            <a:r>
              <a:rPr kumimoji="0" lang="en-US" sz="3200" b="1" i="0" u="none" strike="noStrike" kern="1200" cap="none" spc="0" normalizeH="0" baseline="0" noProof="0" dirty="0">
                <a:ln>
                  <a:noFill/>
                </a:ln>
                <a:solidFill>
                  <a:srgbClr val="17365D"/>
                </a:solidFill>
                <a:effectLst>
                  <a:outerShdw blurRad="38100" dist="38100" dir="2700000" algn="tl">
                    <a:srgbClr val="000000">
                      <a:alpha val="43137"/>
                    </a:srgb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7365D"/>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TextBox 1">
            <a:extLst>
              <a:ext uri="{FF2B5EF4-FFF2-40B4-BE49-F238E27FC236}">
                <a16:creationId xmlns:a16="http://schemas.microsoft.com/office/drawing/2014/main" id="{4DFFE5FE-CD93-514D-E14F-4FC64411CD8C}"/>
              </a:ext>
            </a:extLst>
          </p:cNvPr>
          <p:cNvSpPr txBox="1"/>
          <p:nvPr/>
        </p:nvSpPr>
        <p:spPr>
          <a:xfrm>
            <a:off x="496394" y="314340"/>
            <a:ext cx="1016842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17365D"/>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Currently…</a:t>
            </a:r>
            <a:endParaRPr kumimoji="0" lang="en-US" sz="3200" b="1" i="1" u="none" strike="noStrike" kern="1200" cap="none" spc="0" normalizeH="0" baseline="0" noProof="0" dirty="0">
              <a:ln>
                <a:noFill/>
              </a:ln>
              <a:solidFill>
                <a:srgbClr val="FF000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6" name="Group 5">
            <a:extLst>
              <a:ext uri="{FF2B5EF4-FFF2-40B4-BE49-F238E27FC236}">
                <a16:creationId xmlns:a16="http://schemas.microsoft.com/office/drawing/2014/main" id="{74C54F4C-64B1-0FD0-6ADC-41B62BA35CFE}"/>
              </a:ext>
            </a:extLst>
          </p:cNvPr>
          <p:cNvGrpSpPr/>
          <p:nvPr/>
        </p:nvGrpSpPr>
        <p:grpSpPr>
          <a:xfrm>
            <a:off x="1812223" y="1005001"/>
            <a:ext cx="2364750" cy="1569661"/>
            <a:chOff x="487794" y="844832"/>
            <a:chExt cx="2364750" cy="1569661"/>
          </a:xfrm>
        </p:grpSpPr>
        <p:sp>
          <p:nvSpPr>
            <p:cNvPr id="10" name="TextBox 9">
              <a:extLst>
                <a:ext uri="{FF2B5EF4-FFF2-40B4-BE49-F238E27FC236}">
                  <a16:creationId xmlns:a16="http://schemas.microsoft.com/office/drawing/2014/main" id="{63215D0E-9F57-D9ED-A61F-C721BBD69652}"/>
                </a:ext>
              </a:extLst>
            </p:cNvPr>
            <p:cNvSpPr txBox="1"/>
            <p:nvPr/>
          </p:nvSpPr>
          <p:spPr>
            <a:xfrm>
              <a:off x="785950" y="1768162"/>
              <a:ext cx="17684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Suppliers in</a:t>
              </a:r>
              <a:br>
                <a:rPr kumimoji="0" lang="en-US" sz="18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8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Queue</a:t>
              </a:r>
            </a:p>
          </p:txBody>
        </p:sp>
        <p:sp>
          <p:nvSpPr>
            <p:cNvPr id="11" name="Rectangle 10">
              <a:extLst>
                <a:ext uri="{FF2B5EF4-FFF2-40B4-BE49-F238E27FC236}">
                  <a16:creationId xmlns:a16="http://schemas.microsoft.com/office/drawing/2014/main" id="{F421172D-6190-65FB-6611-107343337292}"/>
                </a:ext>
              </a:extLst>
            </p:cNvPr>
            <p:cNvSpPr/>
            <p:nvPr/>
          </p:nvSpPr>
          <p:spPr>
            <a:xfrm>
              <a:off x="487794" y="844832"/>
              <a:ext cx="236475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w="0"/>
                  <a:solidFill>
                    <a:srgbClr val="FF0000"/>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2,0</a:t>
              </a:r>
              <a:r>
                <a:rPr kumimoji="0" lang="en-US" sz="54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Open Sans" panose="020B0606030504020204" pitchFamily="34" charset="0"/>
                  <a:ea typeface="Open Sans" panose="020B0606030504020204" pitchFamily="34" charset="0"/>
                  <a:cs typeface="Open Sans" panose="020B0606030504020204" pitchFamily="34" charset="0"/>
                </a:rPr>
                <a:t>00+</a:t>
              </a:r>
            </a:p>
          </p:txBody>
        </p:sp>
      </p:grpSp>
    </p:spTree>
    <p:extLst>
      <p:ext uri="{BB962C8B-B14F-4D97-AF65-F5344CB8AC3E}">
        <p14:creationId xmlns:p14="http://schemas.microsoft.com/office/powerpoint/2010/main" val="183903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122247-EFD5-430B-9A90-F773F389DB93}"/>
              </a:ext>
            </a:extLst>
          </p:cNvPr>
          <p:cNvSpPr txBox="1">
            <a:spLocks/>
          </p:cNvSpPr>
          <p:nvPr/>
        </p:nvSpPr>
        <p:spPr>
          <a:xfrm>
            <a:off x="4328535" y="2291214"/>
            <a:ext cx="7660648" cy="4204033"/>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effectLst>
                  <a:outerShdw blurRad="38100" dist="38100" dir="2700000" algn="tl">
                    <a:srgbClr val="000000">
                      <a:alpha val="43137"/>
                    </a:srgbClr>
                  </a:outerShdw>
                </a:effectLst>
                <a:latin typeface="+mj-lt"/>
                <a:ea typeface="+mj-ea"/>
                <a:cs typeface="+mj-cs"/>
              </a:defRPr>
            </a:lvl1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ReposiTrak </a:t>
            </a:r>
            <a:r>
              <a:rPr kumimoji="0" lang="en-US" sz="1800" b="1" i="0" u="none" strike="noStrike" kern="1200" cap="none" spc="0" normalizeH="0" baseline="0" noProof="0" dirty="0">
                <a:ln>
                  <a:noFill/>
                </a:ln>
                <a:solidFill>
                  <a:srgbClr val="17365D">
                    <a:lumMod val="60000"/>
                    <a:lumOff val="40000"/>
                  </a:srgbClr>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Gathers</a:t>
            </a:r>
            <a:r>
              <a:rPr kumimoji="0" lang="en-US" sz="18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 Electronic Documents</a:t>
            </a:r>
          </a:p>
          <a:p>
            <a:pPr marL="750888" marR="0" lvl="1" indent="-293688"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We gather normally incompatible information into our system via electronic documents currently being used today when a product moves from shipper to receiver (ASNs, BOLs, etc.)</a:t>
            </a:r>
          </a:p>
          <a:p>
            <a:pPr marL="407988" marR="0" lvl="0" indent="-407988"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ReposiTrak </a:t>
            </a:r>
            <a:r>
              <a:rPr kumimoji="0" lang="en-US" sz="1800" b="1" i="0" u="none" strike="noStrike" kern="1200" cap="none" spc="0" normalizeH="0" baseline="0" noProof="0" dirty="0">
                <a:ln>
                  <a:noFill/>
                </a:ln>
                <a:solidFill>
                  <a:srgbClr val="17365D">
                    <a:lumMod val="60000"/>
                    <a:lumOff val="40000"/>
                  </a:srgbClr>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Extracts and Maintains </a:t>
            </a:r>
            <a:r>
              <a:rPr kumimoji="0" lang="en-US" sz="18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all Data Elements</a:t>
            </a:r>
          </a:p>
          <a:p>
            <a:pPr marL="750888" marR="0" lvl="1" indent="-293688" algn="l" defTabSz="457200" rtl="0" eaLnBrk="1" fontAlgn="auto" latinLnBrk="0" hangingPunct="1">
              <a:lnSpc>
                <a:spcPct val="100000"/>
              </a:lnSpc>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We </a:t>
            </a:r>
            <a:r>
              <a:rPr kumimoji="0" lang="en-US" sz="14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extract all data elements </a:t>
            </a:r>
            <a:r>
              <a:rPr kumimoji="0" lang="en-US" sz="1400" b="0"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from the documents and </a:t>
            </a:r>
            <a:r>
              <a:rPr kumimoji="0" lang="en-US" sz="14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maintain them </a:t>
            </a:r>
            <a:r>
              <a:rPr kumimoji="0" lang="en-US" sz="1400" b="1" i="0" u="sng"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with</a:t>
            </a:r>
            <a:r>
              <a:rPr kumimoji="0" lang="en-US" sz="14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their shipper and receiver relationships</a:t>
            </a:r>
          </a:p>
          <a:p>
            <a:pPr marL="750888" marR="0" lvl="1" indent="-293688" algn="l" defTabSz="457200" rtl="0" eaLnBrk="1" fontAlgn="auto" latinLnBrk="0" hangingPunct="1">
              <a:lnSpc>
                <a:spcPct val="100000"/>
              </a:lnSpc>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We require </a:t>
            </a:r>
            <a:r>
              <a:rPr kumimoji="0" lang="en-US" sz="14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no special data formats </a:t>
            </a:r>
            <a:r>
              <a:rPr kumimoji="0" lang="en-US" sz="1400" b="0"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or communication type, we can translate from ANY format and have been for over 20 years</a:t>
            </a:r>
          </a:p>
          <a:p>
            <a:pPr marL="750888" marR="0" lvl="1" indent="-293688" algn="l" defTabSz="457200" rtl="0" eaLnBrk="1" fontAlgn="auto" latinLnBrk="0" hangingPunct="1">
              <a:lnSpc>
                <a:spcPct val="100000"/>
              </a:lnSpc>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Some of the KDEs are NOT found today on labels or in standard barcodes</a:t>
            </a:r>
          </a:p>
          <a:p>
            <a:pPr marL="407988" marR="0" lvl="1" indent="-407988"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ReposiTrak </a:t>
            </a:r>
            <a:r>
              <a:rPr kumimoji="0" lang="en-US" b="1" i="0" u="none" strike="noStrike" kern="1200" cap="none" spc="0" normalizeH="0" baseline="0" noProof="0" dirty="0">
                <a:ln>
                  <a:noFill/>
                </a:ln>
                <a:solidFill>
                  <a:srgbClr val="17365D">
                    <a:lumMod val="60000"/>
                    <a:lumOff val="40000"/>
                  </a:srgbClr>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Creates</a:t>
            </a:r>
            <a:r>
              <a:rPr kumimoji="0" lang="en-US"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 the NEW Required Record</a:t>
            </a:r>
          </a:p>
          <a:p>
            <a:pPr marL="750888" marR="0" lvl="2" indent="-293688"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We </a:t>
            </a:r>
            <a:r>
              <a:rPr kumimoji="0" lang="en-US" sz="1400" b="1"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combine required KDEs </a:t>
            </a:r>
            <a:r>
              <a:rPr kumimoji="0" lang="en-US" sz="1400" b="0" i="0" u="none" strike="noStrike" kern="1200" cap="none" spc="0" normalizeH="0" baseline="0" noProof="0" dirty="0">
                <a:ln>
                  <a:noFill/>
                </a:ln>
                <a:solidFill>
                  <a:srgbClr val="17365D"/>
                </a:solidFill>
                <a:effectLst/>
                <a:uLnTx/>
                <a:uFillTx/>
                <a:latin typeface="Open Sans" panose="020B0606030504020204" pitchFamily="34" charset="0"/>
                <a:ea typeface="Open Sans" panose="020B0606030504020204" pitchFamily="34" charset="0"/>
                <a:cs typeface="Open Sans" panose="020B0606030504020204" pitchFamily="34" charset="0"/>
              </a:rPr>
              <a:t>from multiple documents sourced from both the shipper and the receiver and create the new record required by FDA</a:t>
            </a:r>
          </a:p>
        </p:txBody>
      </p:sp>
      <p:sp>
        <p:nvSpPr>
          <p:cNvPr id="9" name="Title 8">
            <a:extLst>
              <a:ext uri="{FF2B5EF4-FFF2-40B4-BE49-F238E27FC236}">
                <a16:creationId xmlns:a16="http://schemas.microsoft.com/office/drawing/2014/main" id="{D0F85999-937E-471C-4D83-F4D5AD2B8BF9}"/>
              </a:ext>
            </a:extLst>
          </p:cNvPr>
          <p:cNvSpPr>
            <a:spLocks noGrp="1"/>
          </p:cNvSpPr>
          <p:nvPr>
            <p:ph type="title"/>
          </p:nvPr>
        </p:nvSpPr>
        <p:spPr>
          <a:xfrm>
            <a:off x="95085" y="1210152"/>
            <a:ext cx="3755571" cy="4718957"/>
          </a:xfrm>
        </p:spPr>
        <p:txBody>
          <a:bodyPr>
            <a:noAutofit/>
          </a:bodyPr>
          <a:lstStyle/>
          <a:p>
            <a:pPr algn="r"/>
            <a:r>
              <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The same traceability technology used today that tracks millions of items into stores, annually!</a:t>
            </a:r>
            <a:br>
              <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endPar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1" name="Picture 10">
            <a:extLst>
              <a:ext uri="{FF2B5EF4-FFF2-40B4-BE49-F238E27FC236}">
                <a16:creationId xmlns:a16="http://schemas.microsoft.com/office/drawing/2014/main" id="{9E9A9F7C-A053-286A-2885-A3B29626856D}"/>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49735" y="330311"/>
            <a:ext cx="942208" cy="630637"/>
          </a:xfrm>
          <a:prstGeom prst="rect">
            <a:avLst/>
          </a:prstGeom>
        </p:spPr>
      </p:pic>
      <p:pic>
        <p:nvPicPr>
          <p:cNvPr id="14" name="Picture 13">
            <a:extLst>
              <a:ext uri="{FF2B5EF4-FFF2-40B4-BE49-F238E27FC236}">
                <a16:creationId xmlns:a16="http://schemas.microsoft.com/office/drawing/2014/main" id="{D1C0C0C7-6A76-4261-BEF9-212F68D73862}"/>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78315" y="350593"/>
            <a:ext cx="991720" cy="590073"/>
          </a:xfrm>
          <a:prstGeom prst="rect">
            <a:avLst/>
          </a:prstGeom>
        </p:spPr>
      </p:pic>
      <p:pic>
        <p:nvPicPr>
          <p:cNvPr id="17" name="Picture 16">
            <a:extLst>
              <a:ext uri="{FF2B5EF4-FFF2-40B4-BE49-F238E27FC236}">
                <a16:creationId xmlns:a16="http://schemas.microsoft.com/office/drawing/2014/main" id="{E7D598C3-614D-E268-0B8B-B43F65E749C2}"/>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6123649" y="362753"/>
            <a:ext cx="822960" cy="565753"/>
          </a:xfrm>
          <a:prstGeom prst="rect">
            <a:avLst/>
          </a:prstGeom>
        </p:spPr>
      </p:pic>
      <p:pic>
        <p:nvPicPr>
          <p:cNvPr id="19" name="Picture 18">
            <a:extLst>
              <a:ext uri="{FF2B5EF4-FFF2-40B4-BE49-F238E27FC236}">
                <a16:creationId xmlns:a16="http://schemas.microsoft.com/office/drawing/2014/main" id="{99C08894-5735-9689-1190-C777F8F1D0E1}"/>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9001741" y="275797"/>
            <a:ext cx="603755" cy="739664"/>
          </a:xfrm>
          <a:prstGeom prst="rect">
            <a:avLst/>
          </a:prstGeom>
        </p:spPr>
      </p:pic>
      <p:pic>
        <p:nvPicPr>
          <p:cNvPr id="21" name="Picture 20">
            <a:extLst>
              <a:ext uri="{FF2B5EF4-FFF2-40B4-BE49-F238E27FC236}">
                <a16:creationId xmlns:a16="http://schemas.microsoft.com/office/drawing/2014/main" id="{1A12D1C3-A041-D77B-E1C0-7377F237C471}"/>
              </a:ext>
            </a:extLst>
          </p:cNvPr>
          <p:cNvPicPr>
            <a:picLocks noChangeAspect="1"/>
          </p:cNvPicPr>
          <p:nvPr/>
        </p:nvPicPr>
        <p:blipFill>
          <a:blip r:embed="rId11" cstate="hq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0137202" y="343770"/>
            <a:ext cx="822961" cy="603719"/>
          </a:xfrm>
          <a:prstGeom prst="rect">
            <a:avLst/>
          </a:prstGeom>
        </p:spPr>
      </p:pic>
      <p:sp>
        <p:nvSpPr>
          <p:cNvPr id="23" name="TextBox 22">
            <a:extLst>
              <a:ext uri="{FF2B5EF4-FFF2-40B4-BE49-F238E27FC236}">
                <a16:creationId xmlns:a16="http://schemas.microsoft.com/office/drawing/2014/main" id="{5EFD28B9-19C1-54DB-9A2F-E3AB4601B806}"/>
              </a:ext>
            </a:extLst>
          </p:cNvPr>
          <p:cNvSpPr txBox="1"/>
          <p:nvPr/>
        </p:nvSpPr>
        <p:spPr>
          <a:xfrm>
            <a:off x="4500542" y="1002403"/>
            <a:ext cx="1240593" cy="5770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7365D"/>
                </a:solidFill>
                <a:effectLst/>
                <a:uLnTx/>
                <a:uFillTx/>
                <a:latin typeface="Calibri Light" panose="020F0302020204030204" pitchFamily="34" charset="0"/>
                <a:ea typeface="+mn-ea"/>
                <a:cs typeface="Calibri Light" panose="020F0302020204030204" pitchFamily="34" charset="0"/>
              </a:rPr>
              <a:t>Creation, Growing or Processing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7365D"/>
                </a:solidFill>
                <a:effectLst/>
                <a:uLnTx/>
                <a:uFillTx/>
                <a:latin typeface="Calibri Light" panose="020F0302020204030204" pitchFamily="34" charset="0"/>
                <a:ea typeface="+mn-ea"/>
                <a:cs typeface="Calibri Light" panose="020F0302020204030204" pitchFamily="34" charset="0"/>
              </a:rPr>
              <a:t> of Product</a:t>
            </a:r>
          </a:p>
        </p:txBody>
      </p:sp>
      <p:sp>
        <p:nvSpPr>
          <p:cNvPr id="24" name="TextBox 23">
            <a:extLst>
              <a:ext uri="{FF2B5EF4-FFF2-40B4-BE49-F238E27FC236}">
                <a16:creationId xmlns:a16="http://schemas.microsoft.com/office/drawing/2014/main" id="{928328CB-4251-2A4D-DC54-ECA0196ED40A}"/>
              </a:ext>
            </a:extLst>
          </p:cNvPr>
          <p:cNvSpPr txBox="1"/>
          <p:nvPr/>
        </p:nvSpPr>
        <p:spPr>
          <a:xfrm>
            <a:off x="6315545" y="1002403"/>
            <a:ext cx="718821"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7365D"/>
                </a:solidFill>
                <a:effectLst/>
                <a:uLnTx/>
                <a:uFillTx/>
                <a:latin typeface="Calibri Light" panose="020F0302020204030204" pitchFamily="34" charset="0"/>
                <a:ea typeface="+mn-ea"/>
                <a:cs typeface="Calibri Light" panose="020F0302020204030204" pitchFamily="34" charset="0"/>
              </a:rPr>
              <a:t>Shipping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7365D"/>
                </a:solidFill>
                <a:effectLst/>
                <a:uLnTx/>
                <a:uFillTx/>
                <a:latin typeface="Calibri Light" panose="020F0302020204030204" pitchFamily="34" charset="0"/>
                <a:ea typeface="+mn-ea"/>
                <a:cs typeface="Calibri Light" panose="020F0302020204030204" pitchFamily="34" charset="0"/>
              </a:rPr>
              <a:t>to DC</a:t>
            </a:r>
          </a:p>
        </p:txBody>
      </p:sp>
      <p:sp>
        <p:nvSpPr>
          <p:cNvPr id="25" name="TextBox 24">
            <a:extLst>
              <a:ext uri="{FF2B5EF4-FFF2-40B4-BE49-F238E27FC236}">
                <a16:creationId xmlns:a16="http://schemas.microsoft.com/office/drawing/2014/main" id="{DC545EC2-CB48-491C-C80F-4826D3AB0526}"/>
              </a:ext>
            </a:extLst>
          </p:cNvPr>
          <p:cNvSpPr txBox="1"/>
          <p:nvPr/>
        </p:nvSpPr>
        <p:spPr>
          <a:xfrm>
            <a:off x="7608775" y="1002403"/>
            <a:ext cx="718820"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7365D"/>
                </a:solidFill>
                <a:effectLst/>
                <a:uLnTx/>
                <a:uFillTx/>
                <a:latin typeface="Calibri Light" panose="020F0302020204030204" pitchFamily="34" charset="0"/>
                <a:ea typeface="+mn-ea"/>
                <a:cs typeface="Calibri Light" panose="020F0302020204030204" pitchFamily="34" charset="0"/>
              </a:rPr>
              <a:t>Receiving at DC</a:t>
            </a:r>
          </a:p>
        </p:txBody>
      </p:sp>
      <p:sp>
        <p:nvSpPr>
          <p:cNvPr id="26" name="TextBox 25">
            <a:extLst>
              <a:ext uri="{FF2B5EF4-FFF2-40B4-BE49-F238E27FC236}">
                <a16:creationId xmlns:a16="http://schemas.microsoft.com/office/drawing/2014/main" id="{B8BA1D12-9E5E-DF55-C3E6-C788D86C9C66}"/>
              </a:ext>
            </a:extLst>
          </p:cNvPr>
          <p:cNvSpPr txBox="1"/>
          <p:nvPr/>
        </p:nvSpPr>
        <p:spPr>
          <a:xfrm>
            <a:off x="8902004" y="1002403"/>
            <a:ext cx="718820"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7365D"/>
                </a:solidFill>
                <a:effectLst/>
                <a:uLnTx/>
                <a:uFillTx/>
                <a:latin typeface="Calibri Light" panose="020F0302020204030204" pitchFamily="34" charset="0"/>
                <a:ea typeface="+mn-ea"/>
                <a:cs typeface="Calibri Light" panose="020F0302020204030204" pitchFamily="34" charset="0"/>
              </a:rPr>
              <a:t>Shipping to Store</a:t>
            </a:r>
          </a:p>
        </p:txBody>
      </p:sp>
      <p:sp>
        <p:nvSpPr>
          <p:cNvPr id="27" name="TextBox 26">
            <a:extLst>
              <a:ext uri="{FF2B5EF4-FFF2-40B4-BE49-F238E27FC236}">
                <a16:creationId xmlns:a16="http://schemas.microsoft.com/office/drawing/2014/main" id="{89DD8539-8D46-A2BB-FE5B-AAD0BFBDC055}"/>
              </a:ext>
            </a:extLst>
          </p:cNvPr>
          <p:cNvSpPr txBox="1"/>
          <p:nvPr/>
        </p:nvSpPr>
        <p:spPr>
          <a:xfrm>
            <a:off x="10195234" y="1002403"/>
            <a:ext cx="822961"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7365D"/>
                </a:solidFill>
                <a:effectLst/>
                <a:uLnTx/>
                <a:uFillTx/>
                <a:latin typeface="Calibri Light" panose="020F0302020204030204" pitchFamily="34" charset="0"/>
                <a:ea typeface="+mn-ea"/>
                <a:cs typeface="Calibri Light" panose="020F0302020204030204" pitchFamily="34" charset="0"/>
              </a:rPr>
              <a:t>Receiving at Store</a:t>
            </a:r>
          </a:p>
        </p:txBody>
      </p:sp>
      <p:cxnSp>
        <p:nvCxnSpPr>
          <p:cNvPr id="29" name="Straight Arrow Connector 28">
            <a:extLst>
              <a:ext uri="{FF2B5EF4-FFF2-40B4-BE49-F238E27FC236}">
                <a16:creationId xmlns:a16="http://schemas.microsoft.com/office/drawing/2014/main" id="{EBEED4BD-E1EA-A0F0-4267-6D2172F925D8}"/>
              </a:ext>
            </a:extLst>
          </p:cNvPr>
          <p:cNvCxnSpPr>
            <a:cxnSpLocks/>
            <a:stCxn id="23" idx="0"/>
            <a:endCxn id="27" idx="0"/>
          </p:cNvCxnSpPr>
          <p:nvPr/>
        </p:nvCxnSpPr>
        <p:spPr>
          <a:xfrm>
            <a:off x="5120839" y="1002403"/>
            <a:ext cx="5485876"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A close up of a sign&#10;&#10;Description automatically generated">
            <a:extLst>
              <a:ext uri="{FF2B5EF4-FFF2-40B4-BE49-F238E27FC236}">
                <a16:creationId xmlns:a16="http://schemas.microsoft.com/office/drawing/2014/main" id="{BB6A6A23-7F65-290F-DF59-B4ABA7C286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96893" y="1412451"/>
            <a:ext cx="2333767" cy="848643"/>
          </a:xfrm>
          <a:prstGeom prst="rect">
            <a:avLst/>
          </a:prstGeom>
        </p:spPr>
      </p:pic>
      <p:cxnSp>
        <p:nvCxnSpPr>
          <p:cNvPr id="37" name="Straight Arrow Connector 36">
            <a:extLst>
              <a:ext uri="{FF2B5EF4-FFF2-40B4-BE49-F238E27FC236}">
                <a16:creationId xmlns:a16="http://schemas.microsoft.com/office/drawing/2014/main" id="{A4208881-14B4-9A4F-F88D-D05D820CA9C3}"/>
              </a:ext>
            </a:extLst>
          </p:cNvPr>
          <p:cNvCxnSpPr>
            <a:stCxn id="23" idx="3"/>
            <a:endCxn id="35" idx="1"/>
          </p:cNvCxnSpPr>
          <p:nvPr/>
        </p:nvCxnSpPr>
        <p:spPr>
          <a:xfrm>
            <a:off x="5741135" y="1290944"/>
            <a:ext cx="955758" cy="545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6737C0B-955B-6838-7907-96058F386024}"/>
              </a:ext>
            </a:extLst>
          </p:cNvPr>
          <p:cNvCxnSpPr>
            <a:cxnSpLocks/>
            <a:stCxn id="24" idx="3"/>
          </p:cNvCxnSpPr>
          <p:nvPr/>
        </p:nvCxnSpPr>
        <p:spPr>
          <a:xfrm>
            <a:off x="7034366" y="1210152"/>
            <a:ext cx="282824" cy="253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600B1F2-B94B-1836-215F-A590C5236BBB}"/>
              </a:ext>
            </a:extLst>
          </p:cNvPr>
          <p:cNvCxnSpPr>
            <a:cxnSpLocks/>
            <a:stCxn id="25" idx="3"/>
          </p:cNvCxnSpPr>
          <p:nvPr/>
        </p:nvCxnSpPr>
        <p:spPr>
          <a:xfrm flipH="1">
            <a:off x="7990124" y="1210152"/>
            <a:ext cx="337471" cy="434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7FEE893-44BA-D00C-FE8C-5D667BBEF4BE}"/>
              </a:ext>
            </a:extLst>
          </p:cNvPr>
          <p:cNvCxnSpPr>
            <a:stCxn id="26" idx="1"/>
          </p:cNvCxnSpPr>
          <p:nvPr/>
        </p:nvCxnSpPr>
        <p:spPr>
          <a:xfrm flipH="1">
            <a:off x="8619180" y="1210152"/>
            <a:ext cx="282824" cy="329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408AEC6-8641-B8C5-8A27-CDE9187688C1}"/>
              </a:ext>
            </a:extLst>
          </p:cNvPr>
          <p:cNvCxnSpPr>
            <a:stCxn id="27" idx="1"/>
            <a:endCxn id="35" idx="3"/>
          </p:cNvCxnSpPr>
          <p:nvPr/>
        </p:nvCxnSpPr>
        <p:spPr>
          <a:xfrm flipH="1">
            <a:off x="9030660" y="1210152"/>
            <a:ext cx="1164574" cy="626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84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B26489-7754-4542-8CD0-E1C1D4F12701}"/>
              </a:ext>
            </a:extLst>
          </p:cNvPr>
          <p:cNvSpPr txBox="1"/>
          <p:nvPr/>
        </p:nvSpPr>
        <p:spPr>
          <a:xfrm>
            <a:off x="3124998" y="1942144"/>
            <a:ext cx="561638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546A"/>
                </a:solidFill>
                <a:effectLst/>
                <a:uLnTx/>
                <a:uFillTx/>
                <a:latin typeface="Open Sans" panose="020B0606030504020204" pitchFamily="34" charset="0"/>
                <a:ea typeface="+mn-ea"/>
                <a:cs typeface="Open Sans" panose="020B0606030504020204" pitchFamily="34" charset="0"/>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mn-ea"/>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mn-ea"/>
              <a:cs typeface="Open Sans" panose="020B0606030504020204" pitchFamily="34" charset="0"/>
            </a:endParaRPr>
          </a:p>
        </p:txBody>
      </p:sp>
      <p:pic>
        <p:nvPicPr>
          <p:cNvPr id="4" name="Picture 3">
            <a:extLst>
              <a:ext uri="{FF2B5EF4-FFF2-40B4-BE49-F238E27FC236}">
                <a16:creationId xmlns:a16="http://schemas.microsoft.com/office/drawing/2014/main" id="{CB2B1541-8EB7-5B4B-2370-B61D2CBA8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97" y="149359"/>
            <a:ext cx="5518070" cy="4050585"/>
          </a:xfrm>
          <a:prstGeom prst="rect">
            <a:avLst/>
          </a:prstGeom>
        </p:spPr>
      </p:pic>
      <p:pic>
        <p:nvPicPr>
          <p:cNvPr id="5" name="Picture 4" descr="A close up of a sign&#10;&#10;Description automatically generated">
            <a:extLst>
              <a:ext uri="{FF2B5EF4-FFF2-40B4-BE49-F238E27FC236}">
                <a16:creationId xmlns:a16="http://schemas.microsoft.com/office/drawing/2014/main" id="{37E59895-7622-6866-0EE9-A9869BACE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007" y="1642298"/>
            <a:ext cx="2411979" cy="877084"/>
          </a:xfrm>
          <a:prstGeom prst="rect">
            <a:avLst/>
          </a:prstGeom>
        </p:spPr>
      </p:pic>
      <p:sp>
        <p:nvSpPr>
          <p:cNvPr id="3" name="TextBox 2">
            <a:extLst>
              <a:ext uri="{FF2B5EF4-FFF2-40B4-BE49-F238E27FC236}">
                <a16:creationId xmlns:a16="http://schemas.microsoft.com/office/drawing/2014/main" id="{9946D13A-9C79-5BEF-6229-3C662D67E4F7}"/>
              </a:ext>
            </a:extLst>
          </p:cNvPr>
          <p:cNvSpPr txBox="1"/>
          <p:nvPr/>
        </p:nvSpPr>
        <p:spPr>
          <a:xfrm>
            <a:off x="8404528" y="4199944"/>
            <a:ext cx="3563732" cy="1569660"/>
          </a:xfrm>
          <a:prstGeom prst="rect">
            <a:avLst/>
          </a:prstGeom>
          <a:noFill/>
        </p:spPr>
        <p:txBody>
          <a:bodyPr wrap="none" rtlCol="0">
            <a:spAutoFit/>
          </a:bodyPr>
          <a:lstStyle/>
          <a:p>
            <a:r>
              <a:rPr lang="en-US" sz="2400" dirty="0"/>
              <a:t>Derek Hannum</a:t>
            </a:r>
          </a:p>
          <a:p>
            <a:r>
              <a:rPr lang="en-US" sz="2400" dirty="0"/>
              <a:t>Chief Customer Officer</a:t>
            </a:r>
          </a:p>
          <a:p>
            <a:r>
              <a:rPr lang="en-US" sz="2400" dirty="0">
                <a:hlinkClick r:id="rId4"/>
              </a:rPr>
              <a:t>Dhannum@repositrak.com</a:t>
            </a:r>
            <a:endParaRPr lang="en-US" sz="2400" dirty="0"/>
          </a:p>
          <a:p>
            <a:r>
              <a:rPr lang="en-US" sz="2400" dirty="0"/>
              <a:t>435-645-2230</a:t>
            </a:r>
          </a:p>
        </p:txBody>
      </p:sp>
    </p:spTree>
    <p:extLst>
      <p:ext uri="{BB962C8B-B14F-4D97-AF65-F5344CB8AC3E}">
        <p14:creationId xmlns:p14="http://schemas.microsoft.com/office/powerpoint/2010/main" val="26153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1045-44EB-8061-6E10-998E9FF241CD}"/>
              </a:ext>
            </a:extLst>
          </p:cNvPr>
          <p:cNvSpPr>
            <a:spLocks noGrp="1"/>
          </p:cNvSpPr>
          <p:nvPr>
            <p:ph type="title"/>
          </p:nvPr>
        </p:nvSpPr>
        <p:spPr/>
        <p:txBody>
          <a:bodyPr/>
          <a:lstStyle/>
          <a:p>
            <a:r>
              <a:rPr lang="en-US" dirty="0"/>
              <a:t>A few details before we get started…</a:t>
            </a:r>
          </a:p>
        </p:txBody>
      </p:sp>
      <p:sp>
        <p:nvSpPr>
          <p:cNvPr id="7" name="Content Placeholder 6">
            <a:extLst>
              <a:ext uri="{FF2B5EF4-FFF2-40B4-BE49-F238E27FC236}">
                <a16:creationId xmlns:a16="http://schemas.microsoft.com/office/drawing/2014/main" id="{283BE925-4603-F185-3EAD-A40803DCD2E5}"/>
              </a:ext>
            </a:extLst>
          </p:cNvPr>
          <p:cNvSpPr>
            <a:spLocks noGrp="1"/>
          </p:cNvSpPr>
          <p:nvPr>
            <p:ph sz="half" idx="2"/>
          </p:nvPr>
        </p:nvSpPr>
        <p:spPr/>
        <p:txBody>
          <a:bodyPr/>
          <a:lstStyle/>
          <a:p>
            <a:r>
              <a:rPr lang="en-US" dirty="0"/>
              <a:t>You can submit questions in the question pane</a:t>
            </a:r>
          </a:p>
          <a:p>
            <a:r>
              <a:rPr lang="en-US" dirty="0"/>
              <a:t>All registrants will receive the webinar recording</a:t>
            </a:r>
          </a:p>
          <a:p>
            <a:r>
              <a:rPr lang="en-US" dirty="0"/>
              <a:t>You will receive a brief survey for feedback and request to contact</a:t>
            </a:r>
          </a:p>
        </p:txBody>
      </p:sp>
    </p:spTree>
    <p:extLst>
      <p:ext uri="{BB962C8B-B14F-4D97-AF65-F5344CB8AC3E}">
        <p14:creationId xmlns:p14="http://schemas.microsoft.com/office/powerpoint/2010/main" val="210793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BA810-5BDC-DBBC-6E35-82C93019CD74}"/>
              </a:ext>
            </a:extLst>
          </p:cNvPr>
          <p:cNvPicPr>
            <a:picLocks noChangeAspect="1"/>
          </p:cNvPicPr>
          <p:nvPr/>
        </p:nvPicPr>
        <p:blipFill rotWithShape="1">
          <a:blip r:embed="rId2"/>
          <a:srcRect t="71304" r="31968"/>
          <a:stretch/>
        </p:blipFill>
        <p:spPr>
          <a:xfrm>
            <a:off x="1723124" y="1423283"/>
            <a:ext cx="5949886" cy="2509651"/>
          </a:xfrm>
          <a:prstGeom prst="rect">
            <a:avLst/>
          </a:prstGeom>
        </p:spPr>
      </p:pic>
      <p:pic>
        <p:nvPicPr>
          <p:cNvPr id="6" name="Picture 5">
            <a:extLst>
              <a:ext uri="{FF2B5EF4-FFF2-40B4-BE49-F238E27FC236}">
                <a16:creationId xmlns:a16="http://schemas.microsoft.com/office/drawing/2014/main" id="{1BBC1CFA-ED26-9FA4-9B6F-70FCD0E7A58B}"/>
              </a:ext>
            </a:extLst>
          </p:cNvPr>
          <p:cNvPicPr>
            <a:picLocks noChangeAspect="1"/>
          </p:cNvPicPr>
          <p:nvPr/>
        </p:nvPicPr>
        <p:blipFill rotWithShape="1">
          <a:blip r:embed="rId2"/>
          <a:srcRect l="73199" t="76407" b="11956"/>
          <a:stretch/>
        </p:blipFill>
        <p:spPr>
          <a:xfrm>
            <a:off x="7903597" y="2169224"/>
            <a:ext cx="2343968" cy="1017767"/>
          </a:xfrm>
          <a:prstGeom prst="rect">
            <a:avLst/>
          </a:prstGeom>
        </p:spPr>
      </p:pic>
    </p:spTree>
    <p:extLst>
      <p:ext uri="{BB962C8B-B14F-4D97-AF65-F5344CB8AC3E}">
        <p14:creationId xmlns:p14="http://schemas.microsoft.com/office/powerpoint/2010/main" val="93421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896D-FBB0-B441-6109-E384DDBF0E85}"/>
              </a:ext>
            </a:extLst>
          </p:cNvPr>
          <p:cNvSpPr>
            <a:spLocks noGrp="1"/>
          </p:cNvSpPr>
          <p:nvPr>
            <p:ph type="title"/>
          </p:nvPr>
        </p:nvSpPr>
        <p:spPr/>
        <p:txBody>
          <a:bodyPr/>
          <a:lstStyle/>
          <a:p>
            <a:r>
              <a:rPr lang="en-US" dirty="0"/>
              <a:t>Purpose of the SOE Rule</a:t>
            </a:r>
          </a:p>
        </p:txBody>
      </p:sp>
      <p:sp>
        <p:nvSpPr>
          <p:cNvPr id="3" name="Content Placeholder 2">
            <a:extLst>
              <a:ext uri="{FF2B5EF4-FFF2-40B4-BE49-F238E27FC236}">
                <a16:creationId xmlns:a16="http://schemas.microsoft.com/office/drawing/2014/main" id="{6B7D4999-D2A8-0752-7E05-140A973301B8}"/>
              </a:ext>
            </a:extLst>
          </p:cNvPr>
          <p:cNvSpPr>
            <a:spLocks noGrp="1"/>
          </p:cNvSpPr>
          <p:nvPr>
            <p:ph sz="half" idx="2"/>
          </p:nvPr>
        </p:nvSpPr>
        <p:spPr>
          <a:xfrm>
            <a:off x="586409" y="1613208"/>
            <a:ext cx="6132443" cy="4155468"/>
          </a:xfrm>
        </p:spPr>
        <p:txBody>
          <a:bodyPr>
            <a:normAutofit fontScale="77500" lnSpcReduction="20000"/>
          </a:bodyPr>
          <a:lstStyle/>
          <a:p>
            <a:pPr>
              <a:lnSpc>
                <a:spcPct val="110000"/>
              </a:lnSpc>
            </a:pPr>
            <a:r>
              <a:rPr lang="en-US" sz="3000" dirty="0"/>
              <a:t>The Strengthening Organic Enforcement (SOE) rule aims to enhance oversight and enforcement of the production, handling, and sale of organic products and prevent economic fraud. </a:t>
            </a:r>
          </a:p>
          <a:p>
            <a:pPr>
              <a:lnSpc>
                <a:spcPct val="110000"/>
              </a:lnSpc>
            </a:pPr>
            <a:r>
              <a:rPr lang="en-US" sz="3000" dirty="0"/>
              <a:t>Focuses on improving organic control systems, farm-to-market traceability, and enforcing organic regulations more robustly. </a:t>
            </a:r>
          </a:p>
          <a:p>
            <a:pPr>
              <a:lnSpc>
                <a:spcPct val="110000"/>
              </a:lnSpc>
            </a:pPr>
            <a:r>
              <a:rPr lang="en-US" sz="3000" dirty="0"/>
              <a:t>Most significant update to organic regulations since the original Act in 1990.</a:t>
            </a:r>
          </a:p>
          <a:p>
            <a:endParaRPr lang="en-US" dirty="0"/>
          </a:p>
        </p:txBody>
      </p:sp>
      <p:pic>
        <p:nvPicPr>
          <p:cNvPr id="5" name="Picture 4">
            <a:extLst>
              <a:ext uri="{FF2B5EF4-FFF2-40B4-BE49-F238E27FC236}">
                <a16:creationId xmlns:a16="http://schemas.microsoft.com/office/drawing/2014/main" id="{C282A5F8-E5FB-7F11-7775-5D2B034C48A8}"/>
              </a:ext>
            </a:extLst>
          </p:cNvPr>
          <p:cNvPicPr>
            <a:picLocks noChangeAspect="1"/>
          </p:cNvPicPr>
          <p:nvPr/>
        </p:nvPicPr>
        <p:blipFill>
          <a:blip r:embed="rId2"/>
          <a:stretch>
            <a:fillRect/>
          </a:stretch>
        </p:blipFill>
        <p:spPr>
          <a:xfrm>
            <a:off x="6860184" y="1901291"/>
            <a:ext cx="4657748" cy="3103133"/>
          </a:xfrm>
          <a:prstGeom prst="rect">
            <a:avLst/>
          </a:prstGeom>
        </p:spPr>
      </p:pic>
    </p:spTree>
    <p:extLst>
      <p:ext uri="{BB962C8B-B14F-4D97-AF65-F5344CB8AC3E}">
        <p14:creationId xmlns:p14="http://schemas.microsoft.com/office/powerpoint/2010/main" val="169155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B8A3-0EEE-F40F-43F8-B665FAF5E20A}"/>
              </a:ext>
            </a:extLst>
          </p:cNvPr>
          <p:cNvSpPr>
            <a:spLocks noGrp="1"/>
          </p:cNvSpPr>
          <p:nvPr>
            <p:ph type="title"/>
          </p:nvPr>
        </p:nvSpPr>
        <p:spPr/>
        <p:txBody>
          <a:bodyPr/>
          <a:lstStyle/>
          <a:p>
            <a:r>
              <a:rPr lang="en-US" sz="3600" dirty="0"/>
              <a:t>“Why” and “Who” </a:t>
            </a:r>
            <a:endParaRPr lang="en-US" sz="3600" u="sng" dirty="0"/>
          </a:p>
        </p:txBody>
      </p:sp>
      <p:pic>
        <p:nvPicPr>
          <p:cNvPr id="5" name="Picture 4">
            <a:extLst>
              <a:ext uri="{FF2B5EF4-FFF2-40B4-BE49-F238E27FC236}">
                <a16:creationId xmlns:a16="http://schemas.microsoft.com/office/drawing/2014/main" id="{4E3BBF51-D62E-C7FC-4B06-30B30408F50B}"/>
              </a:ext>
            </a:extLst>
          </p:cNvPr>
          <p:cNvPicPr>
            <a:picLocks noChangeAspect="1"/>
          </p:cNvPicPr>
          <p:nvPr/>
        </p:nvPicPr>
        <p:blipFill>
          <a:blip r:embed="rId2"/>
          <a:stretch>
            <a:fillRect/>
          </a:stretch>
        </p:blipFill>
        <p:spPr>
          <a:xfrm>
            <a:off x="1659715" y="1743810"/>
            <a:ext cx="8846063" cy="4054191"/>
          </a:xfrm>
          <a:prstGeom prst="rect">
            <a:avLst/>
          </a:prstGeom>
        </p:spPr>
      </p:pic>
    </p:spTree>
    <p:extLst>
      <p:ext uri="{BB962C8B-B14F-4D97-AF65-F5344CB8AC3E}">
        <p14:creationId xmlns:p14="http://schemas.microsoft.com/office/powerpoint/2010/main" val="110460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B8A3-0EEE-F40F-43F8-B665FAF5E20A}"/>
              </a:ext>
            </a:extLst>
          </p:cNvPr>
          <p:cNvSpPr>
            <a:spLocks noGrp="1"/>
          </p:cNvSpPr>
          <p:nvPr>
            <p:ph type="title"/>
          </p:nvPr>
        </p:nvSpPr>
        <p:spPr/>
        <p:txBody>
          <a:bodyPr/>
          <a:lstStyle/>
          <a:p>
            <a:r>
              <a:rPr lang="en-US" sz="3600" dirty="0"/>
              <a:t>“When” and “What”</a:t>
            </a:r>
            <a:endParaRPr lang="en-US" sz="3600" u="sng" dirty="0"/>
          </a:p>
        </p:txBody>
      </p:sp>
      <p:sp>
        <p:nvSpPr>
          <p:cNvPr id="8" name="Content Placeholder 7">
            <a:extLst>
              <a:ext uri="{FF2B5EF4-FFF2-40B4-BE49-F238E27FC236}">
                <a16:creationId xmlns:a16="http://schemas.microsoft.com/office/drawing/2014/main" id="{D70073AB-B4D7-A6C6-D9CE-9073D91E3071}"/>
              </a:ext>
            </a:extLst>
          </p:cNvPr>
          <p:cNvSpPr>
            <a:spLocks noGrp="1"/>
          </p:cNvSpPr>
          <p:nvPr>
            <p:ph sz="half" idx="2"/>
          </p:nvPr>
        </p:nvSpPr>
        <p:spPr>
          <a:xfrm>
            <a:off x="5947576" y="1986915"/>
            <a:ext cx="5631510" cy="4155468"/>
          </a:xfrm>
        </p:spPr>
        <p:txBody>
          <a:bodyPr/>
          <a:lstStyle/>
          <a:p>
            <a:r>
              <a:rPr lang="en-US" sz="2400" dirty="0"/>
              <a:t>The rule covers all organic products, requiring more businesses in the organic supply chain, like brokers and traders, to be certified. </a:t>
            </a:r>
          </a:p>
          <a:p>
            <a:r>
              <a:rPr lang="en-US" sz="2400" dirty="0"/>
              <a:t>It mandates NOP Import Certificates for all organic imports and necessitates organic identification on nonretail containers.</a:t>
            </a:r>
          </a:p>
          <a:p>
            <a:endParaRPr lang="en-US" dirty="0"/>
          </a:p>
        </p:txBody>
      </p:sp>
      <p:pic>
        <p:nvPicPr>
          <p:cNvPr id="7" name="Picture 6">
            <a:extLst>
              <a:ext uri="{FF2B5EF4-FFF2-40B4-BE49-F238E27FC236}">
                <a16:creationId xmlns:a16="http://schemas.microsoft.com/office/drawing/2014/main" id="{AC076F5A-D78E-E566-77FA-D05EA61BE5B6}"/>
              </a:ext>
            </a:extLst>
          </p:cNvPr>
          <p:cNvPicPr>
            <a:picLocks noChangeAspect="1"/>
          </p:cNvPicPr>
          <p:nvPr/>
        </p:nvPicPr>
        <p:blipFill>
          <a:blip r:embed="rId2"/>
          <a:stretch>
            <a:fillRect/>
          </a:stretch>
        </p:blipFill>
        <p:spPr>
          <a:xfrm>
            <a:off x="586409" y="1321275"/>
            <a:ext cx="4938994" cy="4885744"/>
          </a:xfrm>
          <a:prstGeom prst="rect">
            <a:avLst/>
          </a:prstGeom>
        </p:spPr>
      </p:pic>
      <p:sp>
        <p:nvSpPr>
          <p:cNvPr id="10" name="TextBox 9">
            <a:extLst>
              <a:ext uri="{FF2B5EF4-FFF2-40B4-BE49-F238E27FC236}">
                <a16:creationId xmlns:a16="http://schemas.microsoft.com/office/drawing/2014/main" id="{553B7DC2-8E90-D9F3-2007-781FC174D02F}"/>
              </a:ext>
            </a:extLst>
          </p:cNvPr>
          <p:cNvSpPr txBox="1"/>
          <p:nvPr/>
        </p:nvSpPr>
        <p:spPr>
          <a:xfrm>
            <a:off x="6766560" y="5499133"/>
            <a:ext cx="3593989" cy="707886"/>
          </a:xfrm>
          <a:prstGeom prst="rect">
            <a:avLst/>
          </a:prstGeom>
          <a:noFill/>
        </p:spPr>
        <p:txBody>
          <a:bodyPr wrap="square" rtlCol="0">
            <a:spAutoFit/>
          </a:bodyPr>
          <a:lstStyle/>
          <a:p>
            <a:pPr algn="ctr"/>
            <a:r>
              <a:rPr lang="en-US" sz="2000" b="1" dirty="0">
                <a:solidFill>
                  <a:srgbClr val="FF0000"/>
                </a:solidFill>
              </a:rPr>
              <a:t>Deadline for compliance is less than 2 months away!</a:t>
            </a:r>
          </a:p>
        </p:txBody>
      </p:sp>
      <p:cxnSp>
        <p:nvCxnSpPr>
          <p:cNvPr id="12" name="Straight Arrow Connector 11">
            <a:extLst>
              <a:ext uri="{FF2B5EF4-FFF2-40B4-BE49-F238E27FC236}">
                <a16:creationId xmlns:a16="http://schemas.microsoft.com/office/drawing/2014/main" id="{F9A2D94D-11FB-88AE-4FE7-D7CB6B96617A}"/>
              </a:ext>
            </a:extLst>
          </p:cNvPr>
          <p:cNvCxnSpPr>
            <a:cxnSpLocks/>
            <a:stCxn id="10" idx="1"/>
          </p:cNvCxnSpPr>
          <p:nvPr/>
        </p:nvCxnSpPr>
        <p:spPr>
          <a:xfrm flipH="1">
            <a:off x="4762455" y="5853076"/>
            <a:ext cx="2004105" cy="144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63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B8A3-0EEE-F40F-43F8-B665FAF5E20A}"/>
              </a:ext>
            </a:extLst>
          </p:cNvPr>
          <p:cNvSpPr>
            <a:spLocks noGrp="1"/>
          </p:cNvSpPr>
          <p:nvPr>
            <p:ph type="title"/>
          </p:nvPr>
        </p:nvSpPr>
        <p:spPr/>
        <p:txBody>
          <a:bodyPr/>
          <a:lstStyle/>
          <a:p>
            <a:r>
              <a:rPr lang="en-US" sz="3600" dirty="0"/>
              <a:t>Exemptions</a:t>
            </a:r>
            <a:endParaRPr lang="en-US" sz="3600" u="sng" dirty="0"/>
          </a:p>
        </p:txBody>
      </p:sp>
      <p:sp>
        <p:nvSpPr>
          <p:cNvPr id="8" name="Content Placeholder 7">
            <a:extLst>
              <a:ext uri="{FF2B5EF4-FFF2-40B4-BE49-F238E27FC236}">
                <a16:creationId xmlns:a16="http://schemas.microsoft.com/office/drawing/2014/main" id="{D70073AB-B4D7-A6C6-D9CE-9073D91E3071}"/>
              </a:ext>
            </a:extLst>
          </p:cNvPr>
          <p:cNvSpPr>
            <a:spLocks noGrp="1"/>
          </p:cNvSpPr>
          <p:nvPr>
            <p:ph sz="half" idx="2"/>
          </p:nvPr>
        </p:nvSpPr>
        <p:spPr>
          <a:xfrm>
            <a:off x="683812" y="1597300"/>
            <a:ext cx="10376451" cy="4326421"/>
          </a:xfrm>
        </p:spPr>
        <p:txBody>
          <a:bodyPr>
            <a:normAutofit/>
          </a:bodyPr>
          <a:lstStyle/>
          <a:p>
            <a:pPr marL="285750" indent="-285750" algn="l">
              <a:buFont typeface="Arial" panose="020B0604020202020204" pitchFamily="34" charset="0"/>
              <a:buChar char="•"/>
            </a:pPr>
            <a:r>
              <a:rPr lang="en-US" sz="1600" b="1" dirty="0"/>
              <a:t>Small Producers</a:t>
            </a:r>
            <a:r>
              <a:rPr lang="en-US" sz="1600" dirty="0"/>
              <a:t>: Operations with organic sales totaling $5,000 or less annually.</a:t>
            </a:r>
          </a:p>
          <a:p>
            <a:pPr marL="285750" indent="-285750" algn="l">
              <a:buFont typeface="Arial" panose="020B0604020202020204" pitchFamily="34" charset="0"/>
              <a:buChar char="•"/>
            </a:pPr>
            <a:r>
              <a:rPr lang="en-US" sz="1600" b="1" dirty="0"/>
              <a:t>Retail Establishments</a:t>
            </a:r>
            <a:r>
              <a:rPr lang="en-US" sz="1600" dirty="0"/>
              <a:t>: Retailers that do not process organic products, including most grocery stores.</a:t>
            </a:r>
          </a:p>
          <a:p>
            <a:pPr marL="285750" indent="-285750" algn="l">
              <a:buFont typeface="Arial" panose="020B0604020202020204" pitchFamily="34" charset="0"/>
              <a:buChar char="•"/>
            </a:pPr>
            <a:r>
              <a:rPr lang="en-US" sz="1600" b="1" dirty="0"/>
              <a:t>Retail Processors at Point of Final Sale</a:t>
            </a:r>
            <a:r>
              <a:rPr lang="en-US" sz="1600" dirty="0"/>
              <a:t>: Retail establishments that process organic products at the point of final sale (like restaurants and stores that prepare food on-site).</a:t>
            </a:r>
          </a:p>
          <a:p>
            <a:pPr marL="285750" indent="-285750" algn="l">
              <a:buFont typeface="Arial" panose="020B0604020202020204" pitchFamily="34" charset="0"/>
              <a:buChar char="•"/>
            </a:pPr>
            <a:r>
              <a:rPr lang="en-US" sz="1600" b="1" dirty="0"/>
              <a:t>Handlers of Products with Less than 70% Organic Ingredients</a:t>
            </a:r>
            <a:r>
              <a:rPr lang="en-US" sz="1600" dirty="0"/>
              <a:t>: Handling operations that only handle agricultural products containing less than 70% organic ingredients or that only identify organic ingredients on the information panel.</a:t>
            </a:r>
          </a:p>
          <a:p>
            <a:pPr marL="285750" indent="-285750" algn="l">
              <a:buFont typeface="Arial" panose="020B0604020202020204" pitchFamily="34" charset="0"/>
              <a:buChar char="•"/>
            </a:pPr>
            <a:r>
              <a:rPr lang="en-US" sz="1600" b="1" dirty="0"/>
              <a:t>Storage Operations with Sealed Packaging</a:t>
            </a:r>
            <a:r>
              <a:rPr lang="en-US" sz="1600" dirty="0"/>
              <a:t>: Operations that only receive, store, and ship organic products enclosed in sealed tamper-evident packages or containers.</a:t>
            </a:r>
          </a:p>
          <a:p>
            <a:pPr marL="285750" indent="-285750" algn="l">
              <a:buFont typeface="Arial" panose="020B0604020202020204" pitchFamily="34" charset="0"/>
              <a:buChar char="•"/>
            </a:pPr>
            <a:r>
              <a:rPr lang="en-US" sz="1600" b="1" dirty="0"/>
              <a:t>Wholesalers with Sealed Retail-Packaged Products</a:t>
            </a:r>
            <a:r>
              <a:rPr lang="en-US" sz="1600" dirty="0"/>
              <a:t>: Wholesalers that only sell organic products labeled for retail sale and enclosed in sealed tamper-evident packages or containers.</a:t>
            </a:r>
          </a:p>
          <a:p>
            <a:pPr marL="285750" indent="-285750" algn="l">
              <a:buFont typeface="Arial" panose="020B0604020202020204" pitchFamily="34" charset="0"/>
              <a:buChar char="•"/>
            </a:pPr>
            <a:r>
              <a:rPr lang="en-US" sz="1600" b="1" dirty="0"/>
              <a:t>Customs Brokers</a:t>
            </a:r>
            <a:r>
              <a:rPr lang="en-US" sz="1600" dirty="0"/>
              <a:t>: Customs brokers that only conduct customs business.</a:t>
            </a:r>
          </a:p>
          <a:p>
            <a:pPr marL="285750" indent="-285750" algn="l">
              <a:buFont typeface="Arial" panose="020B0604020202020204" pitchFamily="34" charset="0"/>
              <a:buChar char="•"/>
            </a:pPr>
            <a:r>
              <a:rPr lang="en-US" sz="1600" b="1" dirty="0"/>
              <a:t>Logistics Brokers and Transporters</a:t>
            </a:r>
            <a:r>
              <a:rPr lang="en-US" sz="1600" dirty="0"/>
              <a:t>: Operations that only arrange for the shipping, storing, transport, or movement of organic agricultural products.</a:t>
            </a:r>
          </a:p>
          <a:p>
            <a:endParaRPr lang="en-US" dirty="0"/>
          </a:p>
        </p:txBody>
      </p:sp>
    </p:spTree>
    <p:extLst>
      <p:ext uri="{BB962C8B-B14F-4D97-AF65-F5344CB8AC3E}">
        <p14:creationId xmlns:p14="http://schemas.microsoft.com/office/powerpoint/2010/main" val="428767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6882-0544-BBE4-E42F-034C4DCFFE4B}"/>
              </a:ext>
            </a:extLst>
          </p:cNvPr>
          <p:cNvSpPr>
            <a:spLocks noGrp="1"/>
          </p:cNvSpPr>
          <p:nvPr>
            <p:ph type="title"/>
          </p:nvPr>
        </p:nvSpPr>
        <p:spPr/>
        <p:txBody>
          <a:bodyPr/>
          <a:lstStyle/>
          <a:p>
            <a:r>
              <a:rPr lang="en-US" dirty="0"/>
              <a:t>Traceability Requirements</a:t>
            </a:r>
          </a:p>
        </p:txBody>
      </p:sp>
      <p:sp>
        <p:nvSpPr>
          <p:cNvPr id="3" name="Content Placeholder 2">
            <a:extLst>
              <a:ext uri="{FF2B5EF4-FFF2-40B4-BE49-F238E27FC236}">
                <a16:creationId xmlns:a16="http://schemas.microsoft.com/office/drawing/2014/main" id="{F8D8161E-1C59-156C-8874-3184175D4920}"/>
              </a:ext>
            </a:extLst>
          </p:cNvPr>
          <p:cNvSpPr>
            <a:spLocks noGrp="1"/>
          </p:cNvSpPr>
          <p:nvPr>
            <p:ph sz="half" idx="2"/>
          </p:nvPr>
        </p:nvSpPr>
        <p:spPr>
          <a:xfrm>
            <a:off x="586408" y="1645009"/>
            <a:ext cx="10992677" cy="4155468"/>
          </a:xfrm>
        </p:spPr>
        <p:txBody>
          <a:bodyPr/>
          <a:lstStyle/>
          <a:p>
            <a:pPr marL="285750" indent="-285750" algn="l">
              <a:buFont typeface="Arial" panose="020B0604020202020204" pitchFamily="34" charset="0"/>
              <a:buChar char="•"/>
            </a:pPr>
            <a:r>
              <a:rPr lang="en-US" sz="1600" b="1" i="0" dirty="0">
                <a:effectLst/>
                <a:latin typeface="Söhne"/>
              </a:rPr>
              <a:t>Supply Chain Traceability Audits</a:t>
            </a:r>
            <a:r>
              <a:rPr lang="en-US" sz="1600" b="0" i="0" dirty="0">
                <a:effectLst/>
                <a:latin typeface="Söhne"/>
              </a:rPr>
              <a:t>:</a:t>
            </a:r>
          </a:p>
          <a:p>
            <a:pPr marL="742950" lvl="1" indent="-285750" algn="l">
              <a:buFont typeface="Arial" panose="020B0604020202020204" pitchFamily="34" charset="0"/>
              <a:buChar char="•"/>
            </a:pPr>
            <a:r>
              <a:rPr lang="en-US" sz="1600" b="0" i="0" dirty="0">
                <a:effectLst/>
                <a:latin typeface="Söhne"/>
              </a:rPr>
              <a:t>Certifiers must conduct risk-based supply chain traceability audits to verify the compliance of agricultural products with organic regulations.</a:t>
            </a:r>
          </a:p>
          <a:p>
            <a:pPr marL="742950" lvl="1" indent="-285750" algn="l">
              <a:buFont typeface="Arial" panose="020B0604020202020204" pitchFamily="34" charset="0"/>
              <a:buChar char="•"/>
            </a:pPr>
            <a:r>
              <a:rPr lang="en-US" sz="1600" b="0" i="0" dirty="0">
                <a:effectLst/>
                <a:latin typeface="Söhne"/>
              </a:rPr>
              <a:t>These audits aim to trace products across multiple supply chain links, ensuring traceability between operations.</a:t>
            </a:r>
          </a:p>
          <a:p>
            <a:pPr marL="285750" indent="-285750" algn="l">
              <a:buFont typeface="Arial" panose="020B0604020202020204" pitchFamily="34" charset="0"/>
              <a:buChar char="•"/>
            </a:pPr>
            <a:r>
              <a:rPr lang="en-US" sz="1600" b="1" i="0" dirty="0">
                <a:effectLst/>
                <a:latin typeface="Söhne"/>
              </a:rPr>
              <a:t>Onsite Inspection Requirements</a:t>
            </a:r>
            <a:r>
              <a:rPr lang="en-US" sz="1600" b="0" i="0" dirty="0">
                <a:effectLst/>
                <a:latin typeface="Söhne"/>
              </a:rPr>
              <a:t>:</a:t>
            </a:r>
          </a:p>
          <a:p>
            <a:pPr marL="742950" lvl="1" indent="-285750" algn="l">
              <a:buFont typeface="Arial" panose="020B0604020202020204" pitchFamily="34" charset="0"/>
              <a:buChar char="•"/>
            </a:pPr>
            <a:r>
              <a:rPr lang="en-US" sz="1600" b="0" i="0" dirty="0">
                <a:effectLst/>
                <a:latin typeface="Söhne"/>
              </a:rPr>
              <a:t>Onsite inspections must verify that organic products and ingredients are traceable from the time of purchase or acquisition through production to sale or transport, ensuring compliance back to the last certified operation.</a:t>
            </a:r>
          </a:p>
          <a:p>
            <a:pPr marL="742950" lvl="1" indent="-285750" algn="l">
              <a:buFont typeface="Arial" panose="020B0604020202020204" pitchFamily="34" charset="0"/>
              <a:buChar char="•"/>
            </a:pPr>
            <a:r>
              <a:rPr lang="en-US" sz="1600" b="0" i="0" dirty="0">
                <a:effectLst/>
                <a:latin typeface="Söhne"/>
              </a:rPr>
              <a:t>Inspections must assess the internal control system's compliance, including a review of internal inspections and conducting witness audits of internal control system inspectors.</a:t>
            </a:r>
          </a:p>
          <a:p>
            <a:pPr marL="742950" lvl="1" indent="-285750" algn="l">
              <a:buFont typeface="Arial" panose="020B0604020202020204" pitchFamily="34" charset="0"/>
              <a:buChar char="•"/>
            </a:pPr>
            <a:r>
              <a:rPr lang="en-US" sz="1600" b="0" i="0" dirty="0">
                <a:effectLst/>
                <a:latin typeface="Söhne"/>
              </a:rPr>
              <a:t>Certifiers are required to perform mass-balance or “in-out” audits during full annual onsite inspections to confirm that inputs match outputs, which helps in detecting and discouraging fraud.</a:t>
            </a:r>
          </a:p>
          <a:p>
            <a:pPr marL="285750" indent="-285750" algn="l">
              <a:buFont typeface="Arial" panose="020B0604020202020204" pitchFamily="34" charset="0"/>
              <a:buChar char="•"/>
            </a:pPr>
            <a:r>
              <a:rPr lang="en-US" sz="1600" b="1" i="0" dirty="0">
                <a:effectLst/>
                <a:latin typeface="Söhne"/>
              </a:rPr>
              <a:t>Recordkeeping for Traceability</a:t>
            </a:r>
            <a:r>
              <a:rPr lang="en-US" sz="1600" b="0" i="0" dirty="0">
                <a:effectLst/>
                <a:latin typeface="Söhne"/>
              </a:rPr>
              <a:t>:</a:t>
            </a:r>
          </a:p>
          <a:p>
            <a:pPr marL="742950" lvl="1" indent="-285750" algn="l">
              <a:buFont typeface="Arial" panose="020B0604020202020204" pitchFamily="34" charset="0"/>
              <a:buChar char="•"/>
            </a:pPr>
            <a:r>
              <a:rPr lang="en-US" sz="1600" b="0" i="0" dirty="0">
                <a:effectLst/>
                <a:latin typeface="Söhne"/>
              </a:rPr>
              <a:t>Operations must fully disclose all activities and transactions in sufficient detail to be readily understood and audited.</a:t>
            </a:r>
          </a:p>
          <a:p>
            <a:pPr marL="742950" lvl="1" indent="-285750" algn="l">
              <a:buFont typeface="Arial" panose="020B0604020202020204" pitchFamily="34" charset="0"/>
              <a:buChar char="•"/>
            </a:pPr>
            <a:r>
              <a:rPr lang="en-US" sz="1600" b="0" i="0" dirty="0">
                <a:effectLst/>
                <a:latin typeface="Söhne"/>
              </a:rPr>
              <a:t>Records must span from the time of purchase or acquisition through production to sale or transport and be traceable back to the last certified operation.</a:t>
            </a:r>
          </a:p>
          <a:p>
            <a:endParaRPr lang="en-US" dirty="0"/>
          </a:p>
        </p:txBody>
      </p:sp>
    </p:spTree>
    <p:extLst>
      <p:ext uri="{BB962C8B-B14F-4D97-AF65-F5344CB8AC3E}">
        <p14:creationId xmlns:p14="http://schemas.microsoft.com/office/powerpoint/2010/main" val="322111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0828-DCCA-264C-3071-895DBA307E8E}"/>
              </a:ext>
            </a:extLst>
          </p:cNvPr>
          <p:cNvSpPr>
            <a:spLocks noGrp="1"/>
          </p:cNvSpPr>
          <p:nvPr>
            <p:ph type="title"/>
          </p:nvPr>
        </p:nvSpPr>
        <p:spPr/>
        <p:txBody>
          <a:bodyPr/>
          <a:lstStyle/>
          <a:p>
            <a:r>
              <a:rPr lang="en-US" dirty="0"/>
              <a:t>USDA SOE vs FDA FSMA 204</a:t>
            </a:r>
          </a:p>
        </p:txBody>
      </p:sp>
      <p:pic>
        <p:nvPicPr>
          <p:cNvPr id="5" name="Picture 4">
            <a:extLst>
              <a:ext uri="{FF2B5EF4-FFF2-40B4-BE49-F238E27FC236}">
                <a16:creationId xmlns:a16="http://schemas.microsoft.com/office/drawing/2014/main" id="{01483047-2408-3704-3C16-BF486F9399F9}"/>
              </a:ext>
            </a:extLst>
          </p:cNvPr>
          <p:cNvPicPr>
            <a:picLocks noChangeAspect="1"/>
          </p:cNvPicPr>
          <p:nvPr/>
        </p:nvPicPr>
        <p:blipFill>
          <a:blip r:embed="rId2"/>
          <a:stretch>
            <a:fillRect/>
          </a:stretch>
        </p:blipFill>
        <p:spPr>
          <a:xfrm>
            <a:off x="2907128" y="1190443"/>
            <a:ext cx="6139204" cy="5492972"/>
          </a:xfrm>
          <a:prstGeom prst="rect">
            <a:avLst/>
          </a:prstGeom>
        </p:spPr>
      </p:pic>
    </p:spTree>
    <p:extLst>
      <p:ext uri="{BB962C8B-B14F-4D97-AF65-F5344CB8AC3E}">
        <p14:creationId xmlns:p14="http://schemas.microsoft.com/office/powerpoint/2010/main" val="1610093006"/>
      </p:ext>
    </p:extLst>
  </p:cSld>
  <p:clrMapOvr>
    <a:masterClrMapping/>
  </p:clrMapOvr>
</p:sld>
</file>

<file path=ppt/theme/theme1.xml><?xml version="1.0" encoding="utf-8"?>
<a:theme xmlns:a="http://schemas.openxmlformats.org/drawingml/2006/main" name="4_Office Theme">
  <a:themeElements>
    <a:clrScheme name="ReposiTrak Colors">
      <a:dk1>
        <a:srgbClr val="17365D"/>
      </a:dk1>
      <a:lt1>
        <a:sysClr val="window" lastClr="FFFFFF"/>
      </a:lt1>
      <a:dk2>
        <a:srgbClr val="17365D"/>
      </a:dk2>
      <a:lt2>
        <a:srgbClr val="EEECE1"/>
      </a:lt2>
      <a:accent1>
        <a:srgbClr val="FF0000"/>
      </a:accent1>
      <a:accent2>
        <a:srgbClr val="C00000"/>
      </a:accent2>
      <a:accent3>
        <a:srgbClr val="17365D"/>
      </a:accent3>
      <a:accent4>
        <a:srgbClr val="366092"/>
      </a:accent4>
      <a:accent5>
        <a:srgbClr val="002060"/>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DA SOE Webinar" id="{EA047378-C86B-40A9-939F-19140B8305F2}" vid="{0998E070-C5C0-44F8-B372-93FA34B2BAC4}"/>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DA SOE Webinar" id="{EA047378-C86B-40A9-939F-19140B8305F2}" vid="{25D67309-044C-4905-B93A-00A231DD7559}"/>
    </a:ext>
  </a:ext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DA SOE Webinar" id="{EA047378-C86B-40A9-939F-19140B8305F2}" vid="{AB4488FE-A70E-49BC-8531-FC8390FE7B7E}"/>
    </a:ext>
  </a:ext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DA SOE Webinar" id="{EA047378-C86B-40A9-939F-19140B8305F2}" vid="{B1B6974F-091D-4C18-8347-9216DAD5ED7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TAG-RT Webinar - USDA SOE Rule - 20240129</Template>
  <TotalTime>13</TotalTime>
  <Words>922</Words>
  <Application>Microsoft Office PowerPoint</Application>
  <PresentationFormat>Widescreen</PresentationFormat>
  <Paragraphs>84</Paragraphs>
  <Slides>14</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Arial</vt:lpstr>
      <vt:lpstr>Calibri</vt:lpstr>
      <vt:lpstr>Calibri Light</vt:lpstr>
      <vt:lpstr>Courier New</vt:lpstr>
      <vt:lpstr>Microsoft Sans Serif</vt:lpstr>
      <vt:lpstr>Open Sans</vt:lpstr>
      <vt:lpstr>Open Sans SemiBold</vt:lpstr>
      <vt:lpstr>Söhne</vt:lpstr>
      <vt:lpstr>Wingdings</vt:lpstr>
      <vt:lpstr>4_Office Theme</vt:lpstr>
      <vt:lpstr>9_Office Theme</vt:lpstr>
      <vt:lpstr>10_Office Theme</vt:lpstr>
      <vt:lpstr>11_Office Theme</vt:lpstr>
      <vt:lpstr>USDA Strengthening Organic Enforcement Rule (SOE) </vt:lpstr>
      <vt:lpstr>A few details before we get started…</vt:lpstr>
      <vt:lpstr>PowerPoint Presentation</vt:lpstr>
      <vt:lpstr>Purpose of the SOE Rule</vt:lpstr>
      <vt:lpstr>“Why” and “Who” </vt:lpstr>
      <vt:lpstr>“When” and “What”</vt:lpstr>
      <vt:lpstr>Exemptions</vt:lpstr>
      <vt:lpstr>Traceability Requirements</vt:lpstr>
      <vt:lpstr>USDA SOE vs FDA FSMA 204</vt:lpstr>
      <vt:lpstr>ReposiTrak’s findings: The amount of time and effort required to develop and implement a traceability program is far greater than most people think</vt:lpstr>
      <vt:lpstr>Steps to take NOW</vt:lpstr>
      <vt:lpstr>PowerPoint Presentation</vt:lpstr>
      <vt:lpstr>The same traceability technology used today that tracks millions of items into stores, annually!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Strengthening Organic Enforcement Rule (SOE) </dc:title>
  <dc:creator>Mason Thomas</dc:creator>
  <cp:lastModifiedBy>Mason Thomas</cp:lastModifiedBy>
  <cp:revision>1</cp:revision>
  <dcterms:created xsi:type="dcterms:W3CDTF">2024-02-19T21:32:07Z</dcterms:created>
  <dcterms:modified xsi:type="dcterms:W3CDTF">2024-02-19T21:45:37Z</dcterms:modified>
</cp:coreProperties>
</file>